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1" r:id="rId4"/>
  </p:sldMasterIdLst>
  <p:notesMasterIdLst>
    <p:notesMasterId r:id="rId12"/>
  </p:notesMasterIdLst>
  <p:handoutMasterIdLst>
    <p:handoutMasterId r:id="rId13"/>
  </p:handoutMasterIdLst>
  <p:sldIdLst>
    <p:sldId id="276" r:id="rId5"/>
    <p:sldId id="288" r:id="rId6"/>
    <p:sldId id="286" r:id="rId7"/>
    <p:sldId id="289" r:id="rId8"/>
    <p:sldId id="290" r:id="rId9"/>
    <p:sldId id="291" r:id="rId10"/>
    <p:sldId id="275"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15:guide id="1" pos="7680" userDrawn="1">
          <p15:clr>
            <a:srgbClr val="A4A3A4"/>
          </p15:clr>
        </p15:guide>
        <p15:guide id="2" orient="horz" pos="43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0032"/>
    <a:srgbClr val="929292"/>
    <a:srgbClr val="FFFFFF"/>
    <a:srgbClr val="910030"/>
    <a:srgbClr val="791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67"/>
    <p:restoredTop sz="94694"/>
  </p:normalViewPr>
  <p:slideViewPr>
    <p:cSldViewPr snapToGrid="0">
      <p:cViewPr varScale="1">
        <p:scale>
          <a:sx n="53" d="100"/>
          <a:sy n="53" d="100"/>
        </p:scale>
        <p:origin x="498" y="108"/>
      </p:cViewPr>
      <p:guideLst>
        <p:guide pos="7680"/>
        <p:guide orient="horz" pos="4320"/>
      </p:guideLst>
    </p:cSldViewPr>
  </p:slideViewPr>
  <p:notesTextViewPr>
    <p:cViewPr>
      <p:scale>
        <a:sx n="1" d="1"/>
        <a:sy n="1" d="1"/>
      </p:scale>
      <p:origin x="0" y="0"/>
    </p:cViewPr>
  </p:notesTextViewPr>
  <p:notesViewPr>
    <p:cSldViewPr snapToGrid="0" showGuides="1">
      <p:cViewPr varScale="1">
        <p:scale>
          <a:sx n="97" d="100"/>
          <a:sy n="97" d="100"/>
        </p:scale>
        <p:origin x="3120"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07007EE-DF1F-361A-A02A-DB6B25B395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LB"/>
          </a:p>
        </p:txBody>
      </p:sp>
      <p:sp>
        <p:nvSpPr>
          <p:cNvPr id="3" name="Date Placeholder 2">
            <a:extLst>
              <a:ext uri="{FF2B5EF4-FFF2-40B4-BE49-F238E27FC236}">
                <a16:creationId xmlns:a16="http://schemas.microsoft.com/office/drawing/2014/main" id="{A62DA3AE-AB1E-27ED-B0D1-E1A7B743A71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223143C-1650-E64B-A197-8542344AEA25}" type="datetimeFigureOut">
              <a:rPr lang="en-LB" smtClean="0"/>
              <a:t>06/16/2025</a:t>
            </a:fld>
            <a:endParaRPr lang="en-LB"/>
          </a:p>
        </p:txBody>
      </p:sp>
      <p:sp>
        <p:nvSpPr>
          <p:cNvPr id="4" name="Footer Placeholder 3">
            <a:extLst>
              <a:ext uri="{FF2B5EF4-FFF2-40B4-BE49-F238E27FC236}">
                <a16:creationId xmlns:a16="http://schemas.microsoft.com/office/drawing/2014/main" id="{5AE06461-E0B1-32C7-A3BC-252D52F1E1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LB"/>
          </a:p>
        </p:txBody>
      </p:sp>
      <p:sp>
        <p:nvSpPr>
          <p:cNvPr id="5" name="Slide Number Placeholder 4">
            <a:extLst>
              <a:ext uri="{FF2B5EF4-FFF2-40B4-BE49-F238E27FC236}">
                <a16:creationId xmlns:a16="http://schemas.microsoft.com/office/drawing/2014/main" id="{FC3E7F25-F390-AF67-8335-3EC562F75FA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E1B443-E581-704E-954D-EA7DF46C32DC}" type="slidenum">
              <a:rPr lang="en-LB" smtClean="0"/>
              <a:t>‹#›</a:t>
            </a:fld>
            <a:endParaRPr lang="en-LB"/>
          </a:p>
        </p:txBody>
      </p:sp>
    </p:spTree>
    <p:extLst>
      <p:ext uri="{BB962C8B-B14F-4D97-AF65-F5344CB8AC3E}">
        <p14:creationId xmlns:p14="http://schemas.microsoft.com/office/powerpoint/2010/main" val="3541014688"/>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rgbClr val="840032"/>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2D2F73B-8845-BEB7-5F13-6F4E0D90DAA7}"/>
              </a:ext>
            </a:extLst>
          </p:cNvPr>
          <p:cNvPicPr>
            <a:picLocks noChangeAspect="1"/>
          </p:cNvPicPr>
          <p:nvPr userDrawn="1"/>
        </p:nvPicPr>
        <p:blipFill>
          <a:blip r:embed="rId2"/>
          <a:stretch>
            <a:fillRect/>
          </a:stretch>
        </p:blipFill>
        <p:spPr>
          <a:xfrm>
            <a:off x="6764369" y="5060441"/>
            <a:ext cx="10855263" cy="3595118"/>
          </a:xfrm>
          <a:prstGeom prst="rect">
            <a:avLst/>
          </a:prstGeom>
        </p:spPr>
      </p:pic>
    </p:spTree>
    <p:extLst>
      <p:ext uri="{BB962C8B-B14F-4D97-AF65-F5344CB8AC3E}">
        <p14:creationId xmlns:p14="http://schemas.microsoft.com/office/powerpoint/2010/main" val="358619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840032"/>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1EA4C39-CD38-1D37-9EB3-4CD2996CE0C9}"/>
              </a:ext>
            </a:extLst>
          </p:cNvPr>
          <p:cNvPicPr>
            <a:picLocks noChangeAspect="1"/>
          </p:cNvPicPr>
          <p:nvPr userDrawn="1"/>
        </p:nvPicPr>
        <p:blipFill>
          <a:blip r:embed="rId2"/>
          <a:stretch>
            <a:fillRect/>
          </a:stretch>
        </p:blipFill>
        <p:spPr>
          <a:xfrm>
            <a:off x="1765521" y="2962143"/>
            <a:ext cx="7675200" cy="2541924"/>
          </a:xfrm>
          <a:prstGeom prst="rect">
            <a:avLst/>
          </a:prstGeom>
        </p:spPr>
      </p:pic>
    </p:spTree>
    <p:extLst>
      <p:ext uri="{BB962C8B-B14F-4D97-AF65-F5344CB8AC3E}">
        <p14:creationId xmlns:p14="http://schemas.microsoft.com/office/powerpoint/2010/main" val="1747353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a:extLst>
              <a:ext uri="{FF2B5EF4-FFF2-40B4-BE49-F238E27FC236}">
                <a16:creationId xmlns:a16="http://schemas.microsoft.com/office/drawing/2014/main" id="{E3F6B370-E509-99B3-A9DE-B6C0FBE7F948}"/>
              </a:ext>
            </a:extLst>
          </p:cNvPr>
          <p:cNvSpPr/>
          <p:nvPr userDrawn="1"/>
        </p:nvSpPr>
        <p:spPr>
          <a:xfrm>
            <a:off x="207431" y="2276745"/>
            <a:ext cx="23969138" cy="11205691"/>
          </a:xfrm>
          <a:prstGeom prst="rect">
            <a:avLst/>
          </a:prstGeom>
          <a:solidFill>
            <a:srgbClr val="000000">
              <a:alpha val="2849"/>
            </a:srgbClr>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dirty="0"/>
          </a:p>
        </p:txBody>
      </p:sp>
      <p:sp>
        <p:nvSpPr>
          <p:cNvPr id="3" name="Line">
            <a:extLst>
              <a:ext uri="{FF2B5EF4-FFF2-40B4-BE49-F238E27FC236}">
                <a16:creationId xmlns:a16="http://schemas.microsoft.com/office/drawing/2014/main" id="{D714CA14-5D20-17DC-0DCD-ED7F3373C9C6}"/>
              </a:ext>
            </a:extLst>
          </p:cNvPr>
          <p:cNvSpPr/>
          <p:nvPr userDrawn="1"/>
        </p:nvSpPr>
        <p:spPr>
          <a:xfrm>
            <a:off x="4599512" y="1230068"/>
            <a:ext cx="19527665" cy="1"/>
          </a:xfrm>
          <a:prstGeom prst="line">
            <a:avLst/>
          </a:prstGeom>
          <a:noFill/>
          <a:ln w="25400" cap="flat">
            <a:solidFill>
              <a:srgbClr val="791633"/>
            </a:solidFill>
            <a:prstDash val="solid"/>
            <a:miter lim="400000"/>
          </a:ln>
          <a:effectLst/>
        </p:spPr>
        <p:txBody>
          <a:bodyPr wrap="square" lIns="50800" tIns="50800" rIns="50800" bIns="50800" numCol="1" anchor="ctr">
            <a:noAutofit/>
          </a:bodyPr>
          <a:lstStyle/>
          <a:p>
            <a:endParaRPr/>
          </a:p>
        </p:txBody>
      </p:sp>
      <p:pic>
        <p:nvPicPr>
          <p:cNvPr id="4" name="Picture 3">
            <a:extLst>
              <a:ext uri="{FF2B5EF4-FFF2-40B4-BE49-F238E27FC236}">
                <a16:creationId xmlns:a16="http://schemas.microsoft.com/office/drawing/2014/main" id="{B5F3D441-07DA-8EE5-5033-CF8B78B216D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46508" y="439540"/>
            <a:ext cx="4137660" cy="1371600"/>
          </a:xfrm>
          <a:prstGeom prst="rect">
            <a:avLst/>
          </a:prstGeom>
        </p:spPr>
      </p:pic>
      <p:sp>
        <p:nvSpPr>
          <p:cNvPr id="2" name="Slide Number Placeholder 5">
            <a:extLst>
              <a:ext uri="{FF2B5EF4-FFF2-40B4-BE49-F238E27FC236}">
                <a16:creationId xmlns:a16="http://schemas.microsoft.com/office/drawing/2014/main" id="{C496CB8F-D6D5-47C5-A0E8-63E789E1277A}"/>
              </a:ext>
            </a:extLst>
          </p:cNvPr>
          <p:cNvSpPr>
            <a:spLocks noGrp="1"/>
          </p:cNvSpPr>
          <p:nvPr>
            <p:ph type="sldNum" sz="quarter" idx="4"/>
          </p:nvPr>
        </p:nvSpPr>
        <p:spPr>
          <a:xfrm>
            <a:off x="18539307" y="12752186"/>
            <a:ext cx="5486400" cy="730250"/>
          </a:xfrm>
          <a:prstGeom prst="rect">
            <a:avLst/>
          </a:prstGeom>
        </p:spPr>
        <p:txBody>
          <a:bodyPr vert="horz" lIns="91440" tIns="45720" rIns="91440" bIns="45720" rtlCol="0" anchor="ctr"/>
          <a:lstStyle>
            <a:lvl1pPr algn="r">
              <a:defRPr sz="1800" b="1">
                <a:solidFill>
                  <a:schemeClr val="tx1">
                    <a:tint val="75000"/>
                  </a:schemeClr>
                </a:solidFill>
                <a:latin typeface="Helvetica" pitchFamily="2" charset="0"/>
              </a:defRPr>
            </a:lvl1pPr>
          </a:lstStyle>
          <a:p>
            <a:fld id="{FC28642A-7364-7B47-827D-D472795BCA48}" type="slidenum">
              <a:rPr lang="en-LB" smtClean="0"/>
              <a:pPr/>
              <a:t>‹#›</a:t>
            </a:fld>
            <a:endParaRPr lang="en-LB"/>
          </a:p>
        </p:txBody>
      </p:sp>
      <p:sp>
        <p:nvSpPr>
          <p:cNvPr id="5" name="Title Placeholder 1">
            <a:extLst>
              <a:ext uri="{FF2B5EF4-FFF2-40B4-BE49-F238E27FC236}">
                <a16:creationId xmlns:a16="http://schemas.microsoft.com/office/drawing/2014/main" id="{5BFB8AA4-AE8F-44A0-E893-D6A374FA15D5}"/>
              </a:ext>
            </a:extLst>
          </p:cNvPr>
          <p:cNvSpPr>
            <a:spLocks noGrp="1"/>
          </p:cNvSpPr>
          <p:nvPr>
            <p:ph type="title"/>
          </p:nvPr>
        </p:nvSpPr>
        <p:spPr>
          <a:xfrm>
            <a:off x="10881360" y="411660"/>
            <a:ext cx="13212080" cy="775127"/>
          </a:xfrm>
          <a:prstGeom prst="rect">
            <a:avLst/>
          </a:prstGeom>
        </p:spPr>
        <p:txBody>
          <a:bodyPr vert="horz" lIns="91440" tIns="45720" rIns="91440" bIns="45720" rtlCol="0" anchor="b" anchorCtr="0">
            <a:normAutofit/>
          </a:bodyPr>
          <a:lstStyle>
            <a:lvl1pPr algn="r">
              <a:defRPr sz="2300" b="0" i="0">
                <a:latin typeface="Helvetica" pitchFamily="2" charset="0"/>
              </a:defRPr>
            </a:lvl1pPr>
          </a:lstStyle>
          <a:p>
            <a:r>
              <a:rPr lang="en-US" dirty="0"/>
              <a:t>Click to edit Master title style</a:t>
            </a:r>
            <a:endParaRPr lang="en-LB" dirty="0"/>
          </a:p>
        </p:txBody>
      </p:sp>
    </p:spTree>
    <p:extLst>
      <p:ext uri="{BB962C8B-B14F-4D97-AF65-F5344CB8AC3E}">
        <p14:creationId xmlns:p14="http://schemas.microsoft.com/office/powerpoint/2010/main" val="1793160655"/>
      </p:ext>
    </p:extLst>
  </p:cSld>
  <p:clrMapOvr>
    <a:masterClrMapping/>
  </p:clrMapOvr>
  <p:extLst>
    <p:ext uri="{DCECCB84-F9BA-43D5-87BE-67443E8EF086}">
      <p15:sldGuideLst xmlns:p15="http://schemas.microsoft.com/office/powerpoint/2012/main">
        <p15:guide id="1" pos="1670" userDrawn="1">
          <p15:clr>
            <a:srgbClr val="FBAE40"/>
          </p15:clr>
        </p15:guide>
        <p15:guide id="2" orient="horz" pos="3526" userDrawn="1">
          <p15:clr>
            <a:srgbClr val="FBAE40"/>
          </p15:clr>
        </p15:guide>
        <p15:guide id="3" orient="horz" pos="4433"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Rectangle">
            <a:extLst>
              <a:ext uri="{FF2B5EF4-FFF2-40B4-BE49-F238E27FC236}">
                <a16:creationId xmlns:a16="http://schemas.microsoft.com/office/drawing/2014/main" id="{E3F6B370-E509-99B3-A9DE-B6C0FBE7F948}"/>
              </a:ext>
            </a:extLst>
          </p:cNvPr>
          <p:cNvSpPr/>
          <p:nvPr userDrawn="1"/>
        </p:nvSpPr>
        <p:spPr>
          <a:xfrm>
            <a:off x="207431" y="2276745"/>
            <a:ext cx="23969138" cy="11205691"/>
          </a:xfrm>
          <a:prstGeom prst="rect">
            <a:avLst/>
          </a:prstGeom>
          <a:solidFill>
            <a:srgbClr val="000000">
              <a:alpha val="2849"/>
            </a:srgbClr>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dirty="0"/>
          </a:p>
        </p:txBody>
      </p:sp>
      <p:sp>
        <p:nvSpPr>
          <p:cNvPr id="3" name="Line">
            <a:extLst>
              <a:ext uri="{FF2B5EF4-FFF2-40B4-BE49-F238E27FC236}">
                <a16:creationId xmlns:a16="http://schemas.microsoft.com/office/drawing/2014/main" id="{D714CA14-5D20-17DC-0DCD-ED7F3373C9C6}"/>
              </a:ext>
            </a:extLst>
          </p:cNvPr>
          <p:cNvSpPr/>
          <p:nvPr userDrawn="1"/>
        </p:nvSpPr>
        <p:spPr>
          <a:xfrm>
            <a:off x="4599512" y="1230068"/>
            <a:ext cx="19527665" cy="1"/>
          </a:xfrm>
          <a:prstGeom prst="line">
            <a:avLst/>
          </a:prstGeom>
          <a:noFill/>
          <a:ln w="25400" cap="flat">
            <a:solidFill>
              <a:srgbClr val="791633"/>
            </a:solidFill>
            <a:prstDash val="solid"/>
            <a:miter lim="400000"/>
          </a:ln>
          <a:effectLst/>
        </p:spPr>
        <p:txBody>
          <a:bodyPr wrap="square" lIns="50800" tIns="50800" rIns="50800" bIns="50800" numCol="1" anchor="ctr">
            <a:noAutofit/>
          </a:bodyPr>
          <a:lstStyle/>
          <a:p>
            <a:endParaRPr/>
          </a:p>
        </p:txBody>
      </p:sp>
      <p:pic>
        <p:nvPicPr>
          <p:cNvPr id="4" name="Picture 3">
            <a:extLst>
              <a:ext uri="{FF2B5EF4-FFF2-40B4-BE49-F238E27FC236}">
                <a16:creationId xmlns:a16="http://schemas.microsoft.com/office/drawing/2014/main" id="{B5F3D441-07DA-8EE5-5033-CF8B78B216D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46508" y="439540"/>
            <a:ext cx="4137660" cy="1371600"/>
          </a:xfrm>
          <a:prstGeom prst="rect">
            <a:avLst/>
          </a:prstGeom>
        </p:spPr>
      </p:pic>
      <p:sp>
        <p:nvSpPr>
          <p:cNvPr id="2" name="Slide Number Placeholder 5">
            <a:extLst>
              <a:ext uri="{FF2B5EF4-FFF2-40B4-BE49-F238E27FC236}">
                <a16:creationId xmlns:a16="http://schemas.microsoft.com/office/drawing/2014/main" id="{C496CB8F-D6D5-47C5-A0E8-63E789E1277A}"/>
              </a:ext>
            </a:extLst>
          </p:cNvPr>
          <p:cNvSpPr>
            <a:spLocks noGrp="1"/>
          </p:cNvSpPr>
          <p:nvPr>
            <p:ph type="sldNum" sz="quarter" idx="4"/>
          </p:nvPr>
        </p:nvSpPr>
        <p:spPr>
          <a:xfrm>
            <a:off x="18539307" y="12752186"/>
            <a:ext cx="5486400" cy="730250"/>
          </a:xfrm>
          <a:prstGeom prst="rect">
            <a:avLst/>
          </a:prstGeom>
        </p:spPr>
        <p:txBody>
          <a:bodyPr vert="horz" lIns="91440" tIns="45720" rIns="91440" bIns="45720" rtlCol="0" anchor="ctr"/>
          <a:lstStyle>
            <a:lvl1pPr algn="r">
              <a:defRPr sz="1800" b="1">
                <a:solidFill>
                  <a:schemeClr val="tx1">
                    <a:tint val="75000"/>
                  </a:schemeClr>
                </a:solidFill>
                <a:latin typeface="Helvetica" pitchFamily="2" charset="0"/>
              </a:defRPr>
            </a:lvl1pPr>
          </a:lstStyle>
          <a:p>
            <a:fld id="{FC28642A-7364-7B47-827D-D472795BCA48}" type="slidenum">
              <a:rPr lang="en-LB" smtClean="0"/>
              <a:pPr/>
              <a:t>‹#›</a:t>
            </a:fld>
            <a:endParaRPr lang="en-LB"/>
          </a:p>
        </p:txBody>
      </p:sp>
      <p:sp>
        <p:nvSpPr>
          <p:cNvPr id="5" name="Title Placeholder 1">
            <a:extLst>
              <a:ext uri="{FF2B5EF4-FFF2-40B4-BE49-F238E27FC236}">
                <a16:creationId xmlns:a16="http://schemas.microsoft.com/office/drawing/2014/main" id="{5BFB8AA4-AE8F-44A0-E893-D6A374FA15D5}"/>
              </a:ext>
            </a:extLst>
          </p:cNvPr>
          <p:cNvSpPr>
            <a:spLocks noGrp="1"/>
          </p:cNvSpPr>
          <p:nvPr>
            <p:ph type="title"/>
          </p:nvPr>
        </p:nvSpPr>
        <p:spPr>
          <a:xfrm>
            <a:off x="10881360" y="411660"/>
            <a:ext cx="13212080" cy="775127"/>
          </a:xfrm>
          <a:prstGeom prst="rect">
            <a:avLst/>
          </a:prstGeom>
        </p:spPr>
        <p:txBody>
          <a:bodyPr vert="horz" lIns="91440" tIns="45720" rIns="91440" bIns="45720" rtlCol="0" anchor="b" anchorCtr="0">
            <a:normAutofit/>
          </a:bodyPr>
          <a:lstStyle>
            <a:lvl1pPr algn="r">
              <a:defRPr sz="2300" b="0" i="0">
                <a:latin typeface="Helvetica" pitchFamily="2" charset="0"/>
              </a:defRPr>
            </a:lvl1pPr>
          </a:lstStyle>
          <a:p>
            <a:r>
              <a:rPr lang="en-US" dirty="0"/>
              <a:t>Click to edit Master title style</a:t>
            </a:r>
            <a:endParaRPr lang="en-LB" dirty="0"/>
          </a:p>
        </p:txBody>
      </p:sp>
      <p:sp>
        <p:nvSpPr>
          <p:cNvPr id="8" name="Text Placeholder 2">
            <a:extLst>
              <a:ext uri="{FF2B5EF4-FFF2-40B4-BE49-F238E27FC236}">
                <a16:creationId xmlns:a16="http://schemas.microsoft.com/office/drawing/2014/main" id="{7712F911-485C-EF73-4C23-BEDAC3815070}"/>
              </a:ext>
            </a:extLst>
          </p:cNvPr>
          <p:cNvSpPr>
            <a:spLocks noGrp="1"/>
          </p:cNvSpPr>
          <p:nvPr>
            <p:ph type="body" idx="1"/>
          </p:nvPr>
        </p:nvSpPr>
        <p:spPr>
          <a:xfrm>
            <a:off x="2651125" y="7037388"/>
            <a:ext cx="20043774" cy="5714797"/>
          </a:xfrm>
          <a:prstGeom prst="rect">
            <a:avLst/>
          </a:prstGeom>
        </p:spPr>
        <p:txBody>
          <a:bodyPr lIns="0" tIns="0" rIns="0" bIns="46800"/>
          <a:lstStyle>
            <a:lvl1pPr marL="0" indent="0">
              <a:buNone/>
              <a:defRPr sz="3000" b="0" i="0">
                <a:solidFill>
                  <a:schemeClr val="tx1"/>
                </a:solidFill>
                <a:latin typeface="Helvetica"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 name="Text Placeholder 9">
            <a:extLst>
              <a:ext uri="{FF2B5EF4-FFF2-40B4-BE49-F238E27FC236}">
                <a16:creationId xmlns:a16="http://schemas.microsoft.com/office/drawing/2014/main" id="{21882EFA-3CD9-4F9F-7168-09B5BD62CC91}"/>
              </a:ext>
            </a:extLst>
          </p:cNvPr>
          <p:cNvSpPr>
            <a:spLocks noGrp="1"/>
          </p:cNvSpPr>
          <p:nvPr>
            <p:ph type="body" sz="quarter" idx="10" hasCustomPrompt="1"/>
          </p:nvPr>
        </p:nvSpPr>
        <p:spPr>
          <a:xfrm>
            <a:off x="2651125" y="3120073"/>
            <a:ext cx="20043774" cy="3209924"/>
          </a:xfrm>
          <a:prstGeom prst="rect">
            <a:avLst/>
          </a:prstGeom>
        </p:spPr>
        <p:txBody>
          <a:bodyPr lIns="0" tIns="0" rIns="0" bIns="0" anchor="b" anchorCtr="0"/>
          <a:lstStyle>
            <a:lvl1pPr marL="0" indent="0">
              <a:buNone/>
              <a:defRPr kumimoji="0" lang="en-US" sz="5500" b="1" i="0" u="none" strike="noStrike" kern="1200" cap="none" spc="0" normalizeH="0" baseline="0" dirty="0" smtClean="0">
                <a:ln>
                  <a:noFill/>
                </a:ln>
                <a:solidFill>
                  <a:srgbClr val="840032"/>
                </a:solidFill>
                <a:effectLst/>
                <a:uFillTx/>
                <a:latin typeface="Helvetica" pitchFamily="2" charset="0"/>
                <a:ea typeface="+mj-ea"/>
                <a:cs typeface="+mj-cs"/>
                <a:sym typeface="Helvetica Neue"/>
              </a:defRPr>
            </a:lvl1pPr>
          </a:lstStyle>
          <a:p>
            <a:pPr lvl="0"/>
            <a:r>
              <a:rPr lang="en-US" dirty="0"/>
              <a:t>CLICK TO EDIT MASTER TEXT STYLE</a:t>
            </a:r>
          </a:p>
        </p:txBody>
      </p:sp>
    </p:spTree>
    <p:extLst>
      <p:ext uri="{BB962C8B-B14F-4D97-AF65-F5344CB8AC3E}">
        <p14:creationId xmlns:p14="http://schemas.microsoft.com/office/powerpoint/2010/main" val="2539161478"/>
      </p:ext>
    </p:extLst>
  </p:cSld>
  <p:clrMapOvr>
    <a:masterClrMapping/>
  </p:clrMapOvr>
  <p:extLst>
    <p:ext uri="{DCECCB84-F9BA-43D5-87BE-67443E8EF086}">
      <p15:sldGuideLst xmlns:p15="http://schemas.microsoft.com/office/powerpoint/2012/main">
        <p15:guide id="1" pos="1670" userDrawn="1">
          <p15:clr>
            <a:srgbClr val="FBAE40"/>
          </p15:clr>
        </p15:guide>
        <p15:guide id="2" orient="horz" pos="3526" userDrawn="1">
          <p15:clr>
            <a:srgbClr val="FBAE40"/>
          </p15:clr>
        </p15:guide>
        <p15:guide id="3" orient="horz" pos="443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a:extLst>
              <a:ext uri="{FF2B5EF4-FFF2-40B4-BE49-F238E27FC236}">
                <a16:creationId xmlns:a16="http://schemas.microsoft.com/office/drawing/2014/main" id="{E3F6B370-E509-99B3-A9DE-B6C0FBE7F948}"/>
              </a:ext>
            </a:extLst>
          </p:cNvPr>
          <p:cNvSpPr/>
          <p:nvPr userDrawn="1"/>
        </p:nvSpPr>
        <p:spPr>
          <a:xfrm>
            <a:off x="207431" y="2276745"/>
            <a:ext cx="23969138" cy="11205691"/>
          </a:xfrm>
          <a:prstGeom prst="rect">
            <a:avLst/>
          </a:prstGeom>
          <a:solidFill>
            <a:srgbClr val="000000">
              <a:alpha val="2849"/>
            </a:srgbClr>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dirty="0"/>
          </a:p>
        </p:txBody>
      </p:sp>
      <p:sp>
        <p:nvSpPr>
          <p:cNvPr id="3" name="Picture Placeholder 2">
            <a:extLst>
              <a:ext uri="{FF2B5EF4-FFF2-40B4-BE49-F238E27FC236}">
                <a16:creationId xmlns:a16="http://schemas.microsoft.com/office/drawing/2014/main" id="{DE20B93D-CB4C-CE1D-F366-E9F7F350A965}"/>
              </a:ext>
            </a:extLst>
          </p:cNvPr>
          <p:cNvSpPr>
            <a:spLocks noGrp="1"/>
          </p:cNvSpPr>
          <p:nvPr>
            <p:ph type="pic" sz="quarter" idx="10"/>
          </p:nvPr>
        </p:nvSpPr>
        <p:spPr>
          <a:xfrm>
            <a:off x="207431" y="2276115"/>
            <a:ext cx="10563410" cy="11206052"/>
          </a:xfrm>
          <a:prstGeom prst="rect">
            <a:avLst/>
          </a:prstGeom>
        </p:spPr>
        <p:txBody>
          <a:bodyPr/>
          <a:lstStyle/>
          <a:p>
            <a:endParaRPr lang="en-LB"/>
          </a:p>
        </p:txBody>
      </p:sp>
      <p:sp>
        <p:nvSpPr>
          <p:cNvPr id="4" name="Line">
            <a:extLst>
              <a:ext uri="{FF2B5EF4-FFF2-40B4-BE49-F238E27FC236}">
                <a16:creationId xmlns:a16="http://schemas.microsoft.com/office/drawing/2014/main" id="{2A1A5985-5883-0D42-ED64-C57468ADCF3B}"/>
              </a:ext>
            </a:extLst>
          </p:cNvPr>
          <p:cNvSpPr/>
          <p:nvPr userDrawn="1"/>
        </p:nvSpPr>
        <p:spPr>
          <a:xfrm>
            <a:off x="4599512" y="1230068"/>
            <a:ext cx="19527665" cy="1"/>
          </a:xfrm>
          <a:prstGeom prst="line">
            <a:avLst/>
          </a:prstGeom>
          <a:noFill/>
          <a:ln w="25400" cap="flat">
            <a:solidFill>
              <a:srgbClr val="791633"/>
            </a:solidFill>
            <a:prstDash val="solid"/>
            <a:miter lim="400000"/>
          </a:ln>
          <a:effectLst/>
        </p:spPr>
        <p:txBody>
          <a:bodyPr wrap="square" lIns="50800" tIns="50800" rIns="50800" bIns="50800" numCol="1" anchor="ctr">
            <a:noAutofit/>
          </a:bodyPr>
          <a:lstStyle/>
          <a:p>
            <a:endParaRPr/>
          </a:p>
        </p:txBody>
      </p:sp>
      <p:pic>
        <p:nvPicPr>
          <p:cNvPr id="5" name="Picture 4">
            <a:extLst>
              <a:ext uri="{FF2B5EF4-FFF2-40B4-BE49-F238E27FC236}">
                <a16:creationId xmlns:a16="http://schemas.microsoft.com/office/drawing/2014/main" id="{8743D97A-F0FE-CDB3-D455-F2632FBB35F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46508" y="439540"/>
            <a:ext cx="4137660" cy="1371600"/>
          </a:xfrm>
          <a:prstGeom prst="rect">
            <a:avLst/>
          </a:prstGeom>
        </p:spPr>
      </p:pic>
      <p:sp>
        <p:nvSpPr>
          <p:cNvPr id="6" name="Title Placeholder 1">
            <a:extLst>
              <a:ext uri="{FF2B5EF4-FFF2-40B4-BE49-F238E27FC236}">
                <a16:creationId xmlns:a16="http://schemas.microsoft.com/office/drawing/2014/main" id="{655A878A-7940-C60E-B5BC-7B9C105B2508}"/>
              </a:ext>
            </a:extLst>
          </p:cNvPr>
          <p:cNvSpPr>
            <a:spLocks noGrp="1"/>
          </p:cNvSpPr>
          <p:nvPr>
            <p:ph type="title"/>
          </p:nvPr>
        </p:nvSpPr>
        <p:spPr>
          <a:xfrm>
            <a:off x="10881360" y="411660"/>
            <a:ext cx="13212080" cy="775127"/>
          </a:xfrm>
          <a:prstGeom prst="rect">
            <a:avLst/>
          </a:prstGeom>
        </p:spPr>
        <p:txBody>
          <a:bodyPr vert="horz" lIns="91440" tIns="45720" rIns="91440" bIns="45720" rtlCol="0" anchor="b" anchorCtr="0">
            <a:normAutofit/>
          </a:bodyPr>
          <a:lstStyle>
            <a:lvl1pPr algn="r">
              <a:defRPr sz="2300" b="0" i="0">
                <a:latin typeface="Helvetica" pitchFamily="2" charset="0"/>
              </a:defRPr>
            </a:lvl1pPr>
          </a:lstStyle>
          <a:p>
            <a:r>
              <a:rPr lang="en-US" dirty="0"/>
              <a:t>Click to edit Master title style</a:t>
            </a:r>
            <a:endParaRPr lang="en-LB" dirty="0"/>
          </a:p>
        </p:txBody>
      </p:sp>
      <p:sp>
        <p:nvSpPr>
          <p:cNvPr id="8" name="Slide Number Placeholder 5">
            <a:extLst>
              <a:ext uri="{FF2B5EF4-FFF2-40B4-BE49-F238E27FC236}">
                <a16:creationId xmlns:a16="http://schemas.microsoft.com/office/drawing/2014/main" id="{529DAB03-CF16-0405-E726-0AF44767A056}"/>
              </a:ext>
            </a:extLst>
          </p:cNvPr>
          <p:cNvSpPr>
            <a:spLocks noGrp="1"/>
          </p:cNvSpPr>
          <p:nvPr>
            <p:ph type="sldNum" sz="quarter" idx="4"/>
          </p:nvPr>
        </p:nvSpPr>
        <p:spPr>
          <a:xfrm>
            <a:off x="18539307" y="12752186"/>
            <a:ext cx="5486400" cy="730250"/>
          </a:xfrm>
          <a:prstGeom prst="rect">
            <a:avLst/>
          </a:prstGeom>
        </p:spPr>
        <p:txBody>
          <a:bodyPr vert="horz" lIns="91440" tIns="45720" rIns="91440" bIns="45720" rtlCol="0" anchor="ctr"/>
          <a:lstStyle>
            <a:lvl1pPr algn="r">
              <a:defRPr sz="1800" b="1">
                <a:solidFill>
                  <a:schemeClr val="tx1">
                    <a:tint val="75000"/>
                  </a:schemeClr>
                </a:solidFill>
                <a:latin typeface="Helvetica" pitchFamily="2" charset="0"/>
              </a:defRPr>
            </a:lvl1pPr>
          </a:lstStyle>
          <a:p>
            <a:fld id="{FC28642A-7364-7B47-827D-D472795BCA48}" type="slidenum">
              <a:rPr lang="en-LB" smtClean="0"/>
              <a:pPr/>
              <a:t>‹#›</a:t>
            </a:fld>
            <a:endParaRPr lang="en-LB"/>
          </a:p>
        </p:txBody>
      </p:sp>
      <p:sp>
        <p:nvSpPr>
          <p:cNvPr id="12" name="Text Placeholder 2">
            <a:extLst>
              <a:ext uri="{FF2B5EF4-FFF2-40B4-BE49-F238E27FC236}">
                <a16:creationId xmlns:a16="http://schemas.microsoft.com/office/drawing/2014/main" id="{9353AC8E-EA34-2C47-AC6C-967F3A4A54B9}"/>
              </a:ext>
            </a:extLst>
          </p:cNvPr>
          <p:cNvSpPr>
            <a:spLocks noGrp="1"/>
          </p:cNvSpPr>
          <p:nvPr>
            <p:ph type="body" idx="1"/>
          </p:nvPr>
        </p:nvSpPr>
        <p:spPr>
          <a:xfrm>
            <a:off x="12192000" y="6882072"/>
            <a:ext cx="11379200" cy="5603859"/>
          </a:xfrm>
          <a:prstGeom prst="rect">
            <a:avLst/>
          </a:prstGeom>
        </p:spPr>
        <p:txBody>
          <a:bodyPr lIns="0" tIns="0" rIns="0" bIns="46800"/>
          <a:lstStyle>
            <a:lvl1pPr marL="0" indent="0">
              <a:buNone/>
              <a:defRPr sz="3000" b="0" i="0">
                <a:solidFill>
                  <a:schemeClr val="tx1"/>
                </a:solidFill>
                <a:latin typeface="Helvetica"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2" name="Text Placeholder 9">
            <a:extLst>
              <a:ext uri="{FF2B5EF4-FFF2-40B4-BE49-F238E27FC236}">
                <a16:creationId xmlns:a16="http://schemas.microsoft.com/office/drawing/2014/main" id="{FA834227-7EE3-F709-CB42-CFFAABF7A16D}"/>
              </a:ext>
            </a:extLst>
          </p:cNvPr>
          <p:cNvSpPr>
            <a:spLocks noGrp="1"/>
          </p:cNvSpPr>
          <p:nvPr>
            <p:ph type="body" sz="quarter" idx="11" hasCustomPrompt="1"/>
          </p:nvPr>
        </p:nvSpPr>
        <p:spPr>
          <a:xfrm>
            <a:off x="12191999" y="3291841"/>
            <a:ext cx="11379200" cy="2561590"/>
          </a:xfrm>
          <a:prstGeom prst="rect">
            <a:avLst/>
          </a:prstGeom>
        </p:spPr>
        <p:txBody>
          <a:bodyPr lIns="0" tIns="0" rIns="0" bIns="0" anchor="b" anchorCtr="0"/>
          <a:lstStyle>
            <a:lvl1pPr marL="0" indent="0">
              <a:buNone/>
              <a:defRPr kumimoji="0" lang="en-US" sz="5500" b="1" i="0" u="none" strike="noStrike" kern="1200" cap="none" spc="0" normalizeH="0" baseline="0" dirty="0" smtClean="0">
                <a:ln>
                  <a:noFill/>
                </a:ln>
                <a:solidFill>
                  <a:srgbClr val="840032"/>
                </a:solidFill>
                <a:effectLst/>
                <a:uFillTx/>
                <a:latin typeface="Helvetica" pitchFamily="2" charset="0"/>
                <a:ea typeface="+mj-ea"/>
                <a:cs typeface="+mj-cs"/>
                <a:sym typeface="Helvetica Neue"/>
              </a:defRPr>
            </a:lvl1pPr>
          </a:lstStyle>
          <a:p>
            <a:pPr lvl="0"/>
            <a:r>
              <a:rPr lang="en-US" dirty="0"/>
              <a:t>CLICK TO EDIT MASTER TEXT STYLE</a:t>
            </a:r>
          </a:p>
        </p:txBody>
      </p:sp>
    </p:spTree>
    <p:extLst>
      <p:ext uri="{BB962C8B-B14F-4D97-AF65-F5344CB8AC3E}">
        <p14:creationId xmlns:p14="http://schemas.microsoft.com/office/powerpoint/2010/main" val="2586072146"/>
      </p:ext>
    </p:extLst>
  </p:cSld>
  <p:clrMapOvr>
    <a:masterClrMapping/>
  </p:clrMapOvr>
  <p:extLst>
    <p:ext uri="{DCECCB84-F9BA-43D5-87BE-67443E8EF086}">
      <p15:sldGuideLst xmlns:p15="http://schemas.microsoft.com/office/powerpoint/2012/main">
        <p15:guide id="1" orient="horz" pos="4320" userDrawn="1">
          <p15:clr>
            <a:srgbClr val="FBAE40"/>
          </p15:clr>
        </p15:guide>
        <p15:guide id="2" pos="7680" userDrawn="1">
          <p15:clr>
            <a:srgbClr val="FBAE40"/>
          </p15:clr>
        </p15:guide>
        <p15:guide id="3" orient="horz" pos="357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a:extLst>
              <a:ext uri="{FF2B5EF4-FFF2-40B4-BE49-F238E27FC236}">
                <a16:creationId xmlns:a16="http://schemas.microsoft.com/office/drawing/2014/main" id="{E3F6B370-E509-99B3-A9DE-B6C0FBE7F948}"/>
              </a:ext>
            </a:extLst>
          </p:cNvPr>
          <p:cNvSpPr/>
          <p:nvPr userDrawn="1"/>
        </p:nvSpPr>
        <p:spPr>
          <a:xfrm>
            <a:off x="207431" y="2276745"/>
            <a:ext cx="23969138" cy="11205691"/>
          </a:xfrm>
          <a:prstGeom prst="rect">
            <a:avLst/>
          </a:prstGeom>
          <a:solidFill>
            <a:srgbClr val="000000">
              <a:alpha val="2849"/>
            </a:srgbClr>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dirty="0"/>
          </a:p>
        </p:txBody>
      </p:sp>
      <p:sp>
        <p:nvSpPr>
          <p:cNvPr id="3" name="Picture Placeholder 2">
            <a:extLst>
              <a:ext uri="{FF2B5EF4-FFF2-40B4-BE49-F238E27FC236}">
                <a16:creationId xmlns:a16="http://schemas.microsoft.com/office/drawing/2014/main" id="{DE20B93D-CB4C-CE1D-F366-E9F7F350A965}"/>
              </a:ext>
            </a:extLst>
          </p:cNvPr>
          <p:cNvSpPr>
            <a:spLocks noGrp="1"/>
          </p:cNvSpPr>
          <p:nvPr>
            <p:ph type="pic" sz="quarter" idx="10"/>
          </p:nvPr>
        </p:nvSpPr>
        <p:spPr>
          <a:xfrm>
            <a:off x="207431" y="2276115"/>
            <a:ext cx="9375102" cy="11206052"/>
          </a:xfrm>
          <a:prstGeom prst="rect">
            <a:avLst/>
          </a:prstGeom>
        </p:spPr>
        <p:txBody>
          <a:bodyPr/>
          <a:lstStyle/>
          <a:p>
            <a:endParaRPr lang="en-LB"/>
          </a:p>
        </p:txBody>
      </p:sp>
      <p:sp>
        <p:nvSpPr>
          <p:cNvPr id="4" name="Line">
            <a:extLst>
              <a:ext uri="{FF2B5EF4-FFF2-40B4-BE49-F238E27FC236}">
                <a16:creationId xmlns:a16="http://schemas.microsoft.com/office/drawing/2014/main" id="{3A60ABD2-B601-1ED3-8E4D-55B4976EB4C2}"/>
              </a:ext>
            </a:extLst>
          </p:cNvPr>
          <p:cNvSpPr/>
          <p:nvPr userDrawn="1"/>
        </p:nvSpPr>
        <p:spPr>
          <a:xfrm>
            <a:off x="4599512" y="1230068"/>
            <a:ext cx="19527665" cy="1"/>
          </a:xfrm>
          <a:prstGeom prst="line">
            <a:avLst/>
          </a:prstGeom>
          <a:noFill/>
          <a:ln w="25400" cap="flat">
            <a:solidFill>
              <a:srgbClr val="791633"/>
            </a:solidFill>
            <a:prstDash val="solid"/>
            <a:miter lim="400000"/>
          </a:ln>
          <a:effectLst/>
        </p:spPr>
        <p:txBody>
          <a:bodyPr wrap="square" lIns="50800" tIns="50800" rIns="50800" bIns="50800" numCol="1" anchor="ctr">
            <a:noAutofit/>
          </a:bodyPr>
          <a:lstStyle/>
          <a:p>
            <a:endParaRPr/>
          </a:p>
        </p:txBody>
      </p:sp>
      <p:pic>
        <p:nvPicPr>
          <p:cNvPr id="5" name="Picture 4">
            <a:extLst>
              <a:ext uri="{FF2B5EF4-FFF2-40B4-BE49-F238E27FC236}">
                <a16:creationId xmlns:a16="http://schemas.microsoft.com/office/drawing/2014/main" id="{B486B60A-D68C-3EDB-36CD-C9428BF1D8A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46508" y="439540"/>
            <a:ext cx="4137660" cy="1371600"/>
          </a:xfrm>
          <a:prstGeom prst="rect">
            <a:avLst/>
          </a:prstGeom>
        </p:spPr>
      </p:pic>
      <p:sp>
        <p:nvSpPr>
          <p:cNvPr id="6" name="Title Placeholder 1">
            <a:extLst>
              <a:ext uri="{FF2B5EF4-FFF2-40B4-BE49-F238E27FC236}">
                <a16:creationId xmlns:a16="http://schemas.microsoft.com/office/drawing/2014/main" id="{657CD517-1E8A-8E4F-C7EF-05CD74BD9336}"/>
              </a:ext>
            </a:extLst>
          </p:cNvPr>
          <p:cNvSpPr>
            <a:spLocks noGrp="1"/>
          </p:cNvSpPr>
          <p:nvPr>
            <p:ph type="title"/>
          </p:nvPr>
        </p:nvSpPr>
        <p:spPr>
          <a:xfrm>
            <a:off x="10881360" y="411660"/>
            <a:ext cx="13212080" cy="775127"/>
          </a:xfrm>
          <a:prstGeom prst="rect">
            <a:avLst/>
          </a:prstGeom>
        </p:spPr>
        <p:txBody>
          <a:bodyPr vert="horz" lIns="91440" tIns="45720" rIns="91440" bIns="45720" rtlCol="0" anchor="b" anchorCtr="0">
            <a:normAutofit/>
          </a:bodyPr>
          <a:lstStyle>
            <a:lvl1pPr algn="r">
              <a:defRPr sz="2300" b="0" i="0">
                <a:latin typeface="Helvetica" pitchFamily="2" charset="0"/>
              </a:defRPr>
            </a:lvl1pPr>
          </a:lstStyle>
          <a:p>
            <a:r>
              <a:rPr lang="en-US" dirty="0"/>
              <a:t>Click to edit Master title style</a:t>
            </a:r>
            <a:endParaRPr lang="en-LB" dirty="0"/>
          </a:p>
        </p:txBody>
      </p:sp>
      <p:sp>
        <p:nvSpPr>
          <p:cNvPr id="8" name="Slide Number Placeholder 5">
            <a:extLst>
              <a:ext uri="{FF2B5EF4-FFF2-40B4-BE49-F238E27FC236}">
                <a16:creationId xmlns:a16="http://schemas.microsoft.com/office/drawing/2014/main" id="{C87DB7AC-79E7-96A5-9D7F-99A98B619B03}"/>
              </a:ext>
            </a:extLst>
          </p:cNvPr>
          <p:cNvSpPr>
            <a:spLocks noGrp="1"/>
          </p:cNvSpPr>
          <p:nvPr>
            <p:ph type="sldNum" sz="quarter" idx="4"/>
          </p:nvPr>
        </p:nvSpPr>
        <p:spPr>
          <a:xfrm>
            <a:off x="18539307" y="12752186"/>
            <a:ext cx="5486400" cy="730250"/>
          </a:xfrm>
          <a:prstGeom prst="rect">
            <a:avLst/>
          </a:prstGeom>
        </p:spPr>
        <p:txBody>
          <a:bodyPr vert="horz" lIns="91440" tIns="45720" rIns="91440" bIns="45720" rtlCol="0" anchor="ctr"/>
          <a:lstStyle>
            <a:lvl1pPr algn="r">
              <a:defRPr sz="1800" b="1">
                <a:solidFill>
                  <a:schemeClr val="tx1">
                    <a:tint val="75000"/>
                  </a:schemeClr>
                </a:solidFill>
                <a:latin typeface="Helvetica" pitchFamily="2" charset="0"/>
              </a:defRPr>
            </a:lvl1pPr>
          </a:lstStyle>
          <a:p>
            <a:fld id="{FC28642A-7364-7B47-827D-D472795BCA48}" type="slidenum">
              <a:rPr lang="en-LB" smtClean="0"/>
              <a:pPr/>
              <a:t>‹#›</a:t>
            </a:fld>
            <a:endParaRPr lang="en-LB"/>
          </a:p>
        </p:txBody>
      </p:sp>
    </p:spTree>
    <p:extLst>
      <p:ext uri="{BB962C8B-B14F-4D97-AF65-F5344CB8AC3E}">
        <p14:creationId xmlns:p14="http://schemas.microsoft.com/office/powerpoint/2010/main" val="3868579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a:extLst>
              <a:ext uri="{FF2B5EF4-FFF2-40B4-BE49-F238E27FC236}">
                <a16:creationId xmlns:a16="http://schemas.microsoft.com/office/drawing/2014/main" id="{E3F6B370-E509-99B3-A9DE-B6C0FBE7F948}"/>
              </a:ext>
            </a:extLst>
          </p:cNvPr>
          <p:cNvSpPr/>
          <p:nvPr userDrawn="1"/>
        </p:nvSpPr>
        <p:spPr>
          <a:xfrm>
            <a:off x="207431" y="2276745"/>
            <a:ext cx="23969138" cy="11205691"/>
          </a:xfrm>
          <a:prstGeom prst="rect">
            <a:avLst/>
          </a:prstGeom>
          <a:solidFill>
            <a:srgbClr val="000000">
              <a:alpha val="2849"/>
            </a:srgbClr>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dirty="0"/>
          </a:p>
        </p:txBody>
      </p:sp>
      <p:sp>
        <p:nvSpPr>
          <p:cNvPr id="3" name="Picture Placeholder 2">
            <a:extLst>
              <a:ext uri="{FF2B5EF4-FFF2-40B4-BE49-F238E27FC236}">
                <a16:creationId xmlns:a16="http://schemas.microsoft.com/office/drawing/2014/main" id="{DE20B93D-CB4C-CE1D-F366-E9F7F350A965}"/>
              </a:ext>
            </a:extLst>
          </p:cNvPr>
          <p:cNvSpPr>
            <a:spLocks noGrp="1"/>
          </p:cNvSpPr>
          <p:nvPr>
            <p:ph type="pic" sz="quarter" idx="10"/>
          </p:nvPr>
        </p:nvSpPr>
        <p:spPr>
          <a:xfrm>
            <a:off x="207431" y="4892955"/>
            <a:ext cx="7805784" cy="8589212"/>
          </a:xfrm>
          <a:prstGeom prst="rect">
            <a:avLst/>
          </a:prstGeom>
        </p:spPr>
        <p:txBody>
          <a:bodyPr/>
          <a:lstStyle/>
          <a:p>
            <a:endParaRPr lang="en-LB"/>
          </a:p>
        </p:txBody>
      </p:sp>
      <p:sp>
        <p:nvSpPr>
          <p:cNvPr id="15" name="Picture Placeholder 2">
            <a:extLst>
              <a:ext uri="{FF2B5EF4-FFF2-40B4-BE49-F238E27FC236}">
                <a16:creationId xmlns:a16="http://schemas.microsoft.com/office/drawing/2014/main" id="{426B1798-01CB-081E-96A7-8B9C1E5F5906}"/>
              </a:ext>
            </a:extLst>
          </p:cNvPr>
          <p:cNvSpPr>
            <a:spLocks noGrp="1"/>
          </p:cNvSpPr>
          <p:nvPr>
            <p:ph type="pic" sz="quarter" idx="12"/>
          </p:nvPr>
        </p:nvSpPr>
        <p:spPr>
          <a:xfrm>
            <a:off x="16354050" y="4892955"/>
            <a:ext cx="7805784" cy="8589212"/>
          </a:xfrm>
          <a:prstGeom prst="rect">
            <a:avLst/>
          </a:prstGeom>
        </p:spPr>
        <p:txBody>
          <a:bodyPr/>
          <a:lstStyle/>
          <a:p>
            <a:endParaRPr lang="en-LB"/>
          </a:p>
        </p:txBody>
      </p:sp>
      <p:sp>
        <p:nvSpPr>
          <p:cNvPr id="16" name="Picture Placeholder 2">
            <a:extLst>
              <a:ext uri="{FF2B5EF4-FFF2-40B4-BE49-F238E27FC236}">
                <a16:creationId xmlns:a16="http://schemas.microsoft.com/office/drawing/2014/main" id="{09211843-4DD8-9218-E56B-E1CAE1F09754}"/>
              </a:ext>
            </a:extLst>
          </p:cNvPr>
          <p:cNvSpPr>
            <a:spLocks noGrp="1"/>
          </p:cNvSpPr>
          <p:nvPr>
            <p:ph type="pic" sz="quarter" idx="11"/>
          </p:nvPr>
        </p:nvSpPr>
        <p:spPr>
          <a:xfrm>
            <a:off x="8280740" y="4892955"/>
            <a:ext cx="7805784" cy="8589212"/>
          </a:xfrm>
          <a:prstGeom prst="rect">
            <a:avLst/>
          </a:prstGeom>
        </p:spPr>
        <p:txBody>
          <a:bodyPr/>
          <a:lstStyle/>
          <a:p>
            <a:endParaRPr lang="en-LB"/>
          </a:p>
        </p:txBody>
      </p:sp>
      <p:sp>
        <p:nvSpPr>
          <p:cNvPr id="2" name="Line">
            <a:extLst>
              <a:ext uri="{FF2B5EF4-FFF2-40B4-BE49-F238E27FC236}">
                <a16:creationId xmlns:a16="http://schemas.microsoft.com/office/drawing/2014/main" id="{EEE6D3EF-9303-2BA5-6F6E-E4F6C0369AC3}"/>
              </a:ext>
            </a:extLst>
          </p:cNvPr>
          <p:cNvSpPr/>
          <p:nvPr userDrawn="1"/>
        </p:nvSpPr>
        <p:spPr>
          <a:xfrm>
            <a:off x="4599512" y="1230068"/>
            <a:ext cx="19527665" cy="1"/>
          </a:xfrm>
          <a:prstGeom prst="line">
            <a:avLst/>
          </a:prstGeom>
          <a:noFill/>
          <a:ln w="25400" cap="flat">
            <a:solidFill>
              <a:srgbClr val="791633"/>
            </a:solidFill>
            <a:prstDash val="solid"/>
            <a:miter lim="400000"/>
          </a:ln>
          <a:effectLst/>
        </p:spPr>
        <p:txBody>
          <a:bodyPr wrap="square" lIns="50800" tIns="50800" rIns="50800" bIns="50800" numCol="1" anchor="ctr">
            <a:noAutofit/>
          </a:bodyPr>
          <a:lstStyle/>
          <a:p>
            <a:endParaRPr/>
          </a:p>
        </p:txBody>
      </p:sp>
      <p:pic>
        <p:nvPicPr>
          <p:cNvPr id="4" name="Picture 3">
            <a:extLst>
              <a:ext uri="{FF2B5EF4-FFF2-40B4-BE49-F238E27FC236}">
                <a16:creationId xmlns:a16="http://schemas.microsoft.com/office/drawing/2014/main" id="{9A41E6B3-6A77-CF5A-89D6-B5CD0229EBC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46508" y="439540"/>
            <a:ext cx="4137660" cy="1371600"/>
          </a:xfrm>
          <a:prstGeom prst="rect">
            <a:avLst/>
          </a:prstGeom>
        </p:spPr>
      </p:pic>
      <p:sp>
        <p:nvSpPr>
          <p:cNvPr id="8" name="Title Placeholder 1">
            <a:extLst>
              <a:ext uri="{FF2B5EF4-FFF2-40B4-BE49-F238E27FC236}">
                <a16:creationId xmlns:a16="http://schemas.microsoft.com/office/drawing/2014/main" id="{29871FAF-3CF6-CD57-CB60-95471B647A10}"/>
              </a:ext>
            </a:extLst>
          </p:cNvPr>
          <p:cNvSpPr>
            <a:spLocks noGrp="1"/>
          </p:cNvSpPr>
          <p:nvPr>
            <p:ph type="title"/>
          </p:nvPr>
        </p:nvSpPr>
        <p:spPr>
          <a:xfrm>
            <a:off x="10881360" y="411660"/>
            <a:ext cx="13212080" cy="775127"/>
          </a:xfrm>
          <a:prstGeom prst="rect">
            <a:avLst/>
          </a:prstGeom>
        </p:spPr>
        <p:txBody>
          <a:bodyPr vert="horz" lIns="91440" tIns="45720" rIns="91440" bIns="45720" rtlCol="0" anchor="b" anchorCtr="0">
            <a:normAutofit/>
          </a:bodyPr>
          <a:lstStyle>
            <a:lvl1pPr algn="r">
              <a:defRPr sz="2300" b="0" i="0">
                <a:latin typeface="Helvetica" pitchFamily="2" charset="0"/>
              </a:defRPr>
            </a:lvl1pPr>
          </a:lstStyle>
          <a:p>
            <a:r>
              <a:rPr lang="en-US" dirty="0"/>
              <a:t>Click to edit Master title style</a:t>
            </a:r>
            <a:endParaRPr lang="en-LB" dirty="0"/>
          </a:p>
        </p:txBody>
      </p:sp>
      <p:sp>
        <p:nvSpPr>
          <p:cNvPr id="9" name="Slide Number Placeholder 5">
            <a:extLst>
              <a:ext uri="{FF2B5EF4-FFF2-40B4-BE49-F238E27FC236}">
                <a16:creationId xmlns:a16="http://schemas.microsoft.com/office/drawing/2014/main" id="{AB5E05DE-A5DD-CC10-268C-3AB6FF1FAF8D}"/>
              </a:ext>
            </a:extLst>
          </p:cNvPr>
          <p:cNvSpPr>
            <a:spLocks noGrp="1"/>
          </p:cNvSpPr>
          <p:nvPr>
            <p:ph type="sldNum" sz="quarter" idx="4"/>
          </p:nvPr>
        </p:nvSpPr>
        <p:spPr>
          <a:xfrm>
            <a:off x="18539307" y="12752186"/>
            <a:ext cx="5486400" cy="730250"/>
          </a:xfrm>
          <a:prstGeom prst="rect">
            <a:avLst/>
          </a:prstGeom>
        </p:spPr>
        <p:txBody>
          <a:bodyPr vert="horz" lIns="91440" tIns="45720" rIns="91440" bIns="45720" rtlCol="0" anchor="ctr"/>
          <a:lstStyle>
            <a:lvl1pPr algn="r">
              <a:defRPr sz="1800" b="1">
                <a:solidFill>
                  <a:schemeClr val="tx1">
                    <a:tint val="75000"/>
                  </a:schemeClr>
                </a:solidFill>
                <a:latin typeface="Helvetica" pitchFamily="2" charset="0"/>
              </a:defRPr>
            </a:lvl1pPr>
          </a:lstStyle>
          <a:p>
            <a:fld id="{FC28642A-7364-7B47-827D-D472795BCA48}" type="slidenum">
              <a:rPr lang="en-LB" smtClean="0"/>
              <a:pPr/>
              <a:t>‹#›</a:t>
            </a:fld>
            <a:endParaRPr lang="en-LB"/>
          </a:p>
        </p:txBody>
      </p:sp>
      <p:sp>
        <p:nvSpPr>
          <p:cNvPr id="10" name="Slide Number Placeholder 5">
            <a:extLst>
              <a:ext uri="{FF2B5EF4-FFF2-40B4-BE49-F238E27FC236}">
                <a16:creationId xmlns:a16="http://schemas.microsoft.com/office/drawing/2014/main" id="{7432F351-177D-2B62-CE27-399326724022}"/>
              </a:ext>
            </a:extLst>
          </p:cNvPr>
          <p:cNvSpPr txBox="1">
            <a:spLocks/>
          </p:cNvSpPr>
          <p:nvPr userDrawn="1"/>
        </p:nvSpPr>
        <p:spPr>
          <a:xfrm>
            <a:off x="18691707" y="12904586"/>
            <a:ext cx="5486400" cy="730250"/>
          </a:xfrm>
          <a:prstGeom prst="rect">
            <a:avLst/>
          </a:prstGeom>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2438338" rtl="0" fontAlgn="auto" latinLnBrk="0" hangingPunct="0">
              <a:lnSpc>
                <a:spcPct val="100000"/>
              </a:lnSpc>
              <a:spcBef>
                <a:spcPts val="0"/>
              </a:spcBef>
              <a:spcAft>
                <a:spcPts val="0"/>
              </a:spcAft>
              <a:buClrTx/>
              <a:buSzTx/>
              <a:buFontTx/>
              <a:buNone/>
              <a:tabLst/>
              <a:defRPr kumimoji="0" sz="1800" b="1" i="0" u="none" strike="noStrike" cap="none" spc="0" normalizeH="0" baseline="0">
                <a:ln>
                  <a:noFill/>
                </a:ln>
                <a:solidFill>
                  <a:schemeClr val="tx1">
                    <a:tint val="75000"/>
                  </a:schemeClr>
                </a:solidFill>
                <a:effectLst/>
                <a:uFillTx/>
                <a:latin typeface="Helvetica" pitchFamily="2" charset="0"/>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a:lstStyle>
          <a:p>
            <a:fld id="{FC28642A-7364-7B47-827D-D472795BCA48}" type="slidenum">
              <a:rPr lang="en-LB" smtClean="0"/>
              <a:pPr/>
              <a:t>‹#›</a:t>
            </a:fld>
            <a:endParaRPr lang="en-LB"/>
          </a:p>
        </p:txBody>
      </p:sp>
      <p:sp>
        <p:nvSpPr>
          <p:cNvPr id="5" name="Text Placeholder 9">
            <a:extLst>
              <a:ext uri="{FF2B5EF4-FFF2-40B4-BE49-F238E27FC236}">
                <a16:creationId xmlns:a16="http://schemas.microsoft.com/office/drawing/2014/main" id="{9A6C9706-5ED2-4392-607D-A706B212C5CC}"/>
              </a:ext>
            </a:extLst>
          </p:cNvPr>
          <p:cNvSpPr>
            <a:spLocks noGrp="1"/>
          </p:cNvSpPr>
          <p:nvPr>
            <p:ph type="body" sz="quarter" idx="13" hasCustomPrompt="1"/>
          </p:nvPr>
        </p:nvSpPr>
        <p:spPr>
          <a:xfrm>
            <a:off x="2685302" y="3208795"/>
            <a:ext cx="18996660" cy="1188404"/>
          </a:xfrm>
          <a:prstGeom prst="rect">
            <a:avLst/>
          </a:prstGeom>
        </p:spPr>
        <p:txBody>
          <a:bodyPr lIns="0" tIns="0" rIns="0" bIns="0" anchor="t" anchorCtr="0"/>
          <a:lstStyle>
            <a:lvl1pPr marL="0" indent="0" algn="ctr">
              <a:buNone/>
              <a:defRPr kumimoji="0" lang="en-US" sz="5500" b="1" i="0" u="none" strike="noStrike" kern="1200" cap="none" spc="0" normalizeH="0" baseline="0" dirty="0" smtClean="0">
                <a:ln>
                  <a:noFill/>
                </a:ln>
                <a:solidFill>
                  <a:srgbClr val="840032"/>
                </a:solidFill>
                <a:effectLst/>
                <a:uFillTx/>
                <a:latin typeface="Helvetica" pitchFamily="2" charset="0"/>
                <a:ea typeface="+mj-ea"/>
                <a:cs typeface="+mj-cs"/>
                <a:sym typeface="Helvetica Neue"/>
              </a:defRPr>
            </a:lvl1pPr>
          </a:lstStyle>
          <a:p>
            <a:pPr lvl="0"/>
            <a:r>
              <a:rPr lang="en-US" dirty="0"/>
              <a:t>CLICK TO EDIT MASTER TEXT STYLE</a:t>
            </a:r>
          </a:p>
        </p:txBody>
      </p:sp>
    </p:spTree>
    <p:extLst>
      <p:ext uri="{BB962C8B-B14F-4D97-AF65-F5344CB8AC3E}">
        <p14:creationId xmlns:p14="http://schemas.microsoft.com/office/powerpoint/2010/main" val="2985543616"/>
      </p:ext>
    </p:extLst>
  </p:cSld>
  <p:clrMapOvr>
    <a:masterClrMapping/>
  </p:clrMapOvr>
  <p:extLst>
    <p:ext uri="{DCECCB84-F9BA-43D5-87BE-67443E8EF086}">
      <p15:sldGuideLst xmlns:p15="http://schemas.microsoft.com/office/powerpoint/2012/main">
        <p15:guide id="1" orient="horz" pos="4320" userDrawn="1">
          <p15:clr>
            <a:srgbClr val="FBAE40"/>
          </p15:clr>
        </p15:guide>
        <p15:guide id="2" pos="76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840032"/>
        </a:solidFill>
        <a:effectLst/>
      </p:bgPr>
    </p:bg>
    <p:spTree>
      <p:nvGrpSpPr>
        <p:cNvPr id="1" name=""/>
        <p:cNvGrpSpPr/>
        <p:nvPr/>
      </p:nvGrpSpPr>
      <p:grpSpPr>
        <a:xfrm>
          <a:off x="0" y="0"/>
          <a:ext cx="0" cy="0"/>
          <a:chOff x="0" y="0"/>
          <a:chExt cx="0" cy="0"/>
        </a:xfrm>
      </p:grpSpPr>
      <p:pic>
        <p:nvPicPr>
          <p:cNvPr id="3" name="Group" descr="Group">
            <a:extLst>
              <a:ext uri="{FF2B5EF4-FFF2-40B4-BE49-F238E27FC236}">
                <a16:creationId xmlns:a16="http://schemas.microsoft.com/office/drawing/2014/main" id="{82A5B084-9E5D-2360-5888-FF5AF2FCD677}"/>
              </a:ext>
            </a:extLst>
          </p:cNvPr>
          <p:cNvPicPr>
            <a:picLocks noChangeAspect="1"/>
          </p:cNvPicPr>
          <p:nvPr userDrawn="1"/>
        </p:nvPicPr>
        <p:blipFill>
          <a:blip r:embed="rId2"/>
          <a:stretch>
            <a:fillRect/>
          </a:stretch>
        </p:blipFill>
        <p:spPr>
          <a:xfrm>
            <a:off x="8829502" y="10231395"/>
            <a:ext cx="6687184" cy="2216377"/>
          </a:xfrm>
          <a:prstGeom prst="rect">
            <a:avLst/>
          </a:prstGeom>
          <a:ln w="12700">
            <a:miter lim="400000"/>
          </a:ln>
        </p:spPr>
      </p:pic>
    </p:spTree>
    <p:extLst>
      <p:ext uri="{BB962C8B-B14F-4D97-AF65-F5344CB8AC3E}">
        <p14:creationId xmlns:p14="http://schemas.microsoft.com/office/powerpoint/2010/main" val="920180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681416"/>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53" r:id="rId3"/>
    <p:sldLayoutId id="2147483672" r:id="rId4"/>
    <p:sldLayoutId id="2147483654" r:id="rId5"/>
    <p:sldLayoutId id="2147483655" r:id="rId6"/>
    <p:sldLayoutId id="2147483656" r:id="rId7"/>
    <p:sldLayoutId id="2147483657"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L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6918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2C2F1AD-9CE7-846B-2D44-900C1A445C5A}"/>
              </a:ext>
            </a:extLst>
          </p:cNvPr>
          <p:cNvSpPr>
            <a:spLocks noGrp="1"/>
          </p:cNvSpPr>
          <p:nvPr>
            <p:ph type="sldNum" sz="quarter" idx="4"/>
          </p:nvPr>
        </p:nvSpPr>
        <p:spPr/>
        <p:txBody>
          <a:bodyPr/>
          <a:lstStyle/>
          <a:p>
            <a:fld id="{FC28642A-7364-7B47-827D-D472795BCA48}" type="slidenum">
              <a:rPr lang="en-LB" smtClean="0"/>
              <a:pPr/>
              <a:t>2</a:t>
            </a:fld>
            <a:endParaRPr lang="en-LB"/>
          </a:p>
        </p:txBody>
      </p:sp>
      <p:sp>
        <p:nvSpPr>
          <p:cNvPr id="9" name="Text Placeholder 8">
            <a:extLst>
              <a:ext uri="{FF2B5EF4-FFF2-40B4-BE49-F238E27FC236}">
                <a16:creationId xmlns:a16="http://schemas.microsoft.com/office/drawing/2014/main" id="{4776BEE0-3D4F-AB51-78F3-19D4EE3EFACA}"/>
              </a:ext>
            </a:extLst>
          </p:cNvPr>
          <p:cNvSpPr>
            <a:spLocks noGrp="1"/>
          </p:cNvSpPr>
          <p:nvPr>
            <p:ph type="body" sz="quarter" idx="11"/>
          </p:nvPr>
        </p:nvSpPr>
        <p:spPr>
          <a:xfrm>
            <a:off x="6803292" y="2148841"/>
            <a:ext cx="11379200" cy="2561590"/>
          </a:xfrm>
        </p:spPr>
        <p:txBody>
          <a:bodyPr/>
          <a:lstStyle/>
          <a:p>
            <a:r>
              <a:rPr lang="en-US" sz="7200" dirty="0">
                <a:latin typeface="Meta Offc Pro" panose="020B0504030101020102" pitchFamily="34" charset="0"/>
              </a:rPr>
              <a:t>Staying Legal in Lebanon</a:t>
            </a:r>
          </a:p>
          <a:p>
            <a:endParaRPr lang="en-LB" dirty="0"/>
          </a:p>
        </p:txBody>
      </p:sp>
      <p:pic>
        <p:nvPicPr>
          <p:cNvPr id="10" name="Picture Placeholder 9">
            <a:extLst>
              <a:ext uri="{FF2B5EF4-FFF2-40B4-BE49-F238E27FC236}">
                <a16:creationId xmlns:a16="http://schemas.microsoft.com/office/drawing/2014/main" id="{F1BF54D3-E81E-4F55-82FD-FAB18EDED7D1}"/>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890" r="1627"/>
          <a:stretch/>
        </p:blipFill>
        <p:spPr>
          <a:xfrm>
            <a:off x="1093694" y="4481831"/>
            <a:ext cx="22537271" cy="8105264"/>
          </a:xfrm>
          <a:prstGeom prst="rect">
            <a:avLst/>
          </a:prstGeom>
        </p:spPr>
      </p:pic>
      <p:sp>
        <p:nvSpPr>
          <p:cNvPr id="11" name="Title 5">
            <a:extLst>
              <a:ext uri="{FF2B5EF4-FFF2-40B4-BE49-F238E27FC236}">
                <a16:creationId xmlns:a16="http://schemas.microsoft.com/office/drawing/2014/main" id="{032DB166-B023-43C7-895A-F65D7C497148}"/>
              </a:ext>
            </a:extLst>
          </p:cNvPr>
          <p:cNvSpPr>
            <a:spLocks noGrp="1"/>
          </p:cNvSpPr>
          <p:nvPr>
            <p:ph type="title"/>
          </p:nvPr>
        </p:nvSpPr>
        <p:spPr>
          <a:xfrm>
            <a:off x="10880725" y="411163"/>
            <a:ext cx="13212763" cy="776287"/>
          </a:xfrm>
        </p:spPr>
        <p:txBody>
          <a:bodyPr>
            <a:normAutofit fontScale="90000"/>
          </a:bodyPr>
          <a:lstStyle/>
          <a:p>
            <a:r>
              <a:rPr lang="en-US" sz="6700" b="1" dirty="0"/>
              <a:t>Office of International Programs</a:t>
            </a:r>
            <a:r>
              <a:rPr lang="en-US" dirty="0"/>
              <a:t>​</a:t>
            </a:r>
            <a:endParaRPr lang="en-LB" dirty="0"/>
          </a:p>
        </p:txBody>
      </p:sp>
    </p:spTree>
    <p:extLst>
      <p:ext uri="{BB962C8B-B14F-4D97-AF65-F5344CB8AC3E}">
        <p14:creationId xmlns:p14="http://schemas.microsoft.com/office/powerpoint/2010/main" val="2230527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AEE3EA-CA06-8130-227C-DE9221CE0080}"/>
              </a:ext>
            </a:extLst>
          </p:cNvPr>
          <p:cNvSpPr>
            <a:spLocks noGrp="1"/>
          </p:cNvSpPr>
          <p:nvPr>
            <p:ph type="sldNum" sz="quarter" idx="4"/>
          </p:nvPr>
        </p:nvSpPr>
        <p:spPr/>
        <p:txBody>
          <a:bodyPr/>
          <a:lstStyle/>
          <a:p>
            <a:fld id="{FC28642A-7364-7B47-827D-D472795BCA48}" type="slidenum">
              <a:rPr lang="en-LB" smtClean="0"/>
              <a:pPr/>
              <a:t>3</a:t>
            </a:fld>
            <a:endParaRPr lang="en-LB"/>
          </a:p>
        </p:txBody>
      </p:sp>
      <p:sp>
        <p:nvSpPr>
          <p:cNvPr id="6" name="Text Placeholder 5">
            <a:extLst>
              <a:ext uri="{FF2B5EF4-FFF2-40B4-BE49-F238E27FC236}">
                <a16:creationId xmlns:a16="http://schemas.microsoft.com/office/drawing/2014/main" id="{0B9F0774-02A6-476B-9458-A90EAA938214}"/>
              </a:ext>
            </a:extLst>
          </p:cNvPr>
          <p:cNvSpPr>
            <a:spLocks noGrp="1"/>
          </p:cNvSpPr>
          <p:nvPr>
            <p:ph type="body" idx="1"/>
          </p:nvPr>
        </p:nvSpPr>
        <p:spPr>
          <a:xfrm>
            <a:off x="859473" y="5494078"/>
            <a:ext cx="23166234" cy="7258108"/>
          </a:xfrm>
        </p:spPr>
        <p:txBody>
          <a:bodyPr/>
          <a:lstStyle/>
          <a:p>
            <a:pPr>
              <a:spcAft>
                <a:spcPts val="600"/>
              </a:spcAft>
            </a:pPr>
            <a:r>
              <a:rPr lang="en-US" sz="4000" dirty="0">
                <a:latin typeface="Meta Offc Pro" panose="020B0504030101020102" pitchFamily="34" charset="0"/>
              </a:rPr>
              <a:t>OIP offers visa and residence permit support to all incoming international students. </a:t>
            </a:r>
          </a:p>
          <a:p>
            <a:pPr>
              <a:spcAft>
                <a:spcPts val="600"/>
              </a:spcAft>
            </a:pPr>
            <a:r>
              <a:rPr lang="en-US" sz="4000" dirty="0">
                <a:latin typeface="Meta Offc Pro" panose="020B0504030101020102" pitchFamily="34" charset="0"/>
              </a:rPr>
              <a:t>Lebanon is considered to be one of the most lenient countries with regards to issuing visas and accepting visa extensions. However, the bureaucracy is a bit unsatisfying – to say the least.</a:t>
            </a:r>
          </a:p>
          <a:p>
            <a:pPr>
              <a:spcAft>
                <a:spcPts val="600"/>
              </a:spcAft>
            </a:pPr>
            <a:r>
              <a:rPr lang="en-US" sz="4000" b="1" dirty="0">
                <a:solidFill>
                  <a:srgbClr val="840032"/>
                </a:solidFill>
                <a:latin typeface="Meta Offc Pro" panose="020B0504030101020102" pitchFamily="34" charset="0"/>
              </a:rPr>
              <a:t>General Security</a:t>
            </a:r>
            <a:r>
              <a:rPr lang="en-US" sz="4000" dirty="0">
                <a:latin typeface="Meta Offc Pro" panose="020B0504030101020102" pitchFamily="34" charset="0"/>
              </a:rPr>
              <a:t>, whose tasks resemble the tasks of some agencies under Homeland Security in the U.S and several ministries/government entities in Europe, is the sole authority responsible for visa and residence permit issuing in Lebanon.</a:t>
            </a:r>
          </a:p>
          <a:p>
            <a:pPr>
              <a:spcAft>
                <a:spcPts val="600"/>
              </a:spcAft>
            </a:pPr>
            <a:r>
              <a:rPr lang="en-US" sz="4000" dirty="0">
                <a:latin typeface="Meta Offc Pro" panose="020B0504030101020102" pitchFamily="34" charset="0"/>
              </a:rPr>
              <a:t>A visa is a conditional permission granted to foreigners by a host country. It includes limits on the duration of stay and the number of permitted visits within that duration You are expected to leave the country or apply for a temporary extension when it expires.</a:t>
            </a:r>
          </a:p>
          <a:p>
            <a:pPr>
              <a:spcAft>
                <a:spcPts val="600"/>
              </a:spcAft>
            </a:pPr>
            <a:endParaRPr lang="en-US" sz="3200" dirty="0">
              <a:solidFill>
                <a:schemeClr val="tx1">
                  <a:lumMod val="75000"/>
                  <a:lumOff val="25000"/>
                </a:schemeClr>
              </a:solidFill>
              <a:latin typeface="Meta Offc Pro" panose="020B0504030101020102" pitchFamily="34" charset="0"/>
            </a:endParaRPr>
          </a:p>
          <a:p>
            <a:pPr>
              <a:spcAft>
                <a:spcPts val="600"/>
              </a:spcAft>
            </a:pPr>
            <a:endParaRPr lang="en-US" sz="800" dirty="0">
              <a:solidFill>
                <a:schemeClr val="tx1">
                  <a:lumMod val="75000"/>
                  <a:lumOff val="25000"/>
                </a:schemeClr>
              </a:solidFill>
              <a:latin typeface="Meta Offc Pro" panose="020B0504030101020102" pitchFamily="34" charset="0"/>
            </a:endParaRPr>
          </a:p>
          <a:p>
            <a:endParaRPr lang="en-LB" dirty="0"/>
          </a:p>
        </p:txBody>
      </p:sp>
      <p:sp>
        <p:nvSpPr>
          <p:cNvPr id="7" name="Text Placeholder 6">
            <a:extLst>
              <a:ext uri="{FF2B5EF4-FFF2-40B4-BE49-F238E27FC236}">
                <a16:creationId xmlns:a16="http://schemas.microsoft.com/office/drawing/2014/main" id="{0272E2F7-BD9F-5A3A-5832-FB84D400662A}"/>
              </a:ext>
            </a:extLst>
          </p:cNvPr>
          <p:cNvSpPr>
            <a:spLocks noGrp="1"/>
          </p:cNvSpPr>
          <p:nvPr>
            <p:ph type="body" sz="quarter" idx="10"/>
          </p:nvPr>
        </p:nvSpPr>
        <p:spPr>
          <a:xfrm>
            <a:off x="-474296" y="2507125"/>
            <a:ext cx="25332591" cy="3209924"/>
          </a:xfrm>
        </p:spPr>
        <p:txBody>
          <a:bodyPr/>
          <a:lstStyle/>
          <a:p>
            <a:pPr algn="ctr"/>
            <a:r>
              <a:rPr lang="en-US" sz="8800" dirty="0">
                <a:latin typeface="Meta Offc Pro" panose="020B0504030101020102" pitchFamily="34" charset="0"/>
              </a:rPr>
              <a:t>Staying Legal in Lebanon</a:t>
            </a:r>
          </a:p>
          <a:p>
            <a:pPr algn="ctr"/>
            <a:r>
              <a:rPr lang="en-US" sz="8800" dirty="0">
                <a:latin typeface="Meta Offc Pro" panose="020B0504030101020102" pitchFamily="34" charset="0"/>
              </a:rPr>
              <a:t>Visas</a:t>
            </a:r>
          </a:p>
          <a:p>
            <a:endParaRPr lang="en-LB" dirty="0"/>
          </a:p>
        </p:txBody>
      </p:sp>
      <p:sp>
        <p:nvSpPr>
          <p:cNvPr id="8" name="Title 5">
            <a:extLst>
              <a:ext uri="{FF2B5EF4-FFF2-40B4-BE49-F238E27FC236}">
                <a16:creationId xmlns:a16="http://schemas.microsoft.com/office/drawing/2014/main" id="{FDB867AA-402C-4A12-8D8A-8B784E130322}"/>
              </a:ext>
            </a:extLst>
          </p:cNvPr>
          <p:cNvSpPr>
            <a:spLocks noGrp="1"/>
          </p:cNvSpPr>
          <p:nvPr>
            <p:ph type="title"/>
          </p:nvPr>
        </p:nvSpPr>
        <p:spPr>
          <a:xfrm>
            <a:off x="10880725" y="411163"/>
            <a:ext cx="13212763" cy="776287"/>
          </a:xfrm>
        </p:spPr>
        <p:txBody>
          <a:bodyPr>
            <a:normAutofit fontScale="90000"/>
          </a:bodyPr>
          <a:lstStyle/>
          <a:p>
            <a:r>
              <a:rPr lang="en-US" sz="6700" b="1" dirty="0"/>
              <a:t>Office of International Programs</a:t>
            </a:r>
            <a:r>
              <a:rPr lang="en-US" dirty="0"/>
              <a:t>​</a:t>
            </a:r>
            <a:endParaRPr lang="en-LB" dirty="0"/>
          </a:p>
        </p:txBody>
      </p:sp>
    </p:spTree>
    <p:extLst>
      <p:ext uri="{BB962C8B-B14F-4D97-AF65-F5344CB8AC3E}">
        <p14:creationId xmlns:p14="http://schemas.microsoft.com/office/powerpoint/2010/main" val="2327505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AEE3EA-CA06-8130-227C-DE9221CE0080}"/>
              </a:ext>
            </a:extLst>
          </p:cNvPr>
          <p:cNvSpPr>
            <a:spLocks noGrp="1"/>
          </p:cNvSpPr>
          <p:nvPr>
            <p:ph type="sldNum" sz="quarter" idx="4"/>
          </p:nvPr>
        </p:nvSpPr>
        <p:spPr/>
        <p:txBody>
          <a:bodyPr/>
          <a:lstStyle/>
          <a:p>
            <a:fld id="{FC28642A-7364-7B47-827D-D472795BCA48}" type="slidenum">
              <a:rPr lang="en-LB" smtClean="0"/>
              <a:pPr/>
              <a:t>4</a:t>
            </a:fld>
            <a:endParaRPr lang="en-LB"/>
          </a:p>
        </p:txBody>
      </p:sp>
      <p:sp>
        <p:nvSpPr>
          <p:cNvPr id="6" name="Text Placeholder 5">
            <a:extLst>
              <a:ext uri="{FF2B5EF4-FFF2-40B4-BE49-F238E27FC236}">
                <a16:creationId xmlns:a16="http://schemas.microsoft.com/office/drawing/2014/main" id="{0B9F0774-02A6-476B-9458-A90EAA938214}"/>
              </a:ext>
            </a:extLst>
          </p:cNvPr>
          <p:cNvSpPr>
            <a:spLocks noGrp="1"/>
          </p:cNvSpPr>
          <p:nvPr>
            <p:ph type="body" idx="1"/>
          </p:nvPr>
        </p:nvSpPr>
        <p:spPr>
          <a:xfrm>
            <a:off x="608882" y="5141553"/>
            <a:ext cx="23166234" cy="5714797"/>
          </a:xfrm>
        </p:spPr>
        <p:txBody>
          <a:bodyPr/>
          <a:lstStyle/>
          <a:p>
            <a:pPr>
              <a:lnSpc>
                <a:spcPct val="150000"/>
              </a:lnSpc>
              <a:spcAft>
                <a:spcPts val="600"/>
              </a:spcAft>
            </a:pPr>
            <a:r>
              <a:rPr lang="en-US" sz="4000" dirty="0">
                <a:solidFill>
                  <a:srgbClr val="840032"/>
                </a:solidFill>
                <a:latin typeface="Meta Offc Pro" panose="020B0504030101020102" pitchFamily="34" charset="0"/>
              </a:rPr>
              <a:t>2.</a:t>
            </a:r>
            <a:r>
              <a:rPr lang="en-US" sz="4000" dirty="0">
                <a:latin typeface="Meta Offc Pro" panose="020B0504030101020102" pitchFamily="34" charset="0"/>
              </a:rPr>
              <a:t>	A six-months visa obtained from the Lebanese Embassy/Consulate should be enough for VIS/EXCH students who are here for one term OR two terms. However, it is recommended that students who wish to study at AUB for more than one term apply for a yearly student residence permit before the expiration date of their visa. </a:t>
            </a:r>
          </a:p>
          <a:p>
            <a:pPr>
              <a:lnSpc>
                <a:spcPct val="150000"/>
              </a:lnSpc>
              <a:spcAft>
                <a:spcPts val="600"/>
              </a:spcAft>
            </a:pPr>
            <a:r>
              <a:rPr lang="en-US" sz="4000" dirty="0">
                <a:solidFill>
                  <a:srgbClr val="840032"/>
                </a:solidFill>
                <a:latin typeface="Meta Offc Pro" panose="020B0504030101020102" pitchFamily="34" charset="0"/>
              </a:rPr>
              <a:t>3.</a:t>
            </a:r>
            <a:r>
              <a:rPr lang="en-US" sz="4000" dirty="0">
                <a:latin typeface="Meta Offc Pro" panose="020B0504030101020102" pitchFamily="34" charset="0"/>
              </a:rPr>
              <a:t>	One of the services that OIP offers regarding visas is the OIP-assisted one-month single-entry visa. This visa entitles its holder to a total of </a:t>
            </a:r>
            <a:r>
              <a:rPr lang="en-US" sz="4000" dirty="0" smtClean="0">
                <a:latin typeface="Meta Offc Pro" panose="020B0504030101020102" pitchFamily="34" charset="0"/>
              </a:rPr>
              <a:t>30 </a:t>
            </a:r>
            <a:r>
              <a:rPr lang="en-US" sz="4000" dirty="0">
                <a:latin typeface="Meta Offc Pro" panose="020B0504030101020102" pitchFamily="34" charset="0"/>
              </a:rPr>
              <a:t>days </a:t>
            </a:r>
            <a:r>
              <a:rPr lang="en-US" sz="4000" dirty="0" smtClean="0">
                <a:latin typeface="Meta Offc Pro" panose="020B0504030101020102" pitchFamily="34" charset="0"/>
              </a:rPr>
              <a:t>on </a:t>
            </a:r>
            <a:r>
              <a:rPr lang="en-US" sz="4000" dirty="0">
                <a:latin typeface="Meta Offc Pro" panose="020B0504030101020102" pitchFamily="34" charset="0"/>
              </a:rPr>
              <a:t>the sole condition that the holder applies for a </a:t>
            </a:r>
            <a:r>
              <a:rPr lang="en-US" sz="4000" dirty="0" smtClean="0">
                <a:latin typeface="Meta Offc Pro" panose="020B0504030101020102" pitchFamily="34" charset="0"/>
              </a:rPr>
              <a:t>student residence </a:t>
            </a:r>
            <a:r>
              <a:rPr lang="en-US" sz="4000" dirty="0">
                <a:latin typeface="Meta Offc Pro" panose="020B0504030101020102" pitchFamily="34" charset="0"/>
              </a:rPr>
              <a:t>permit before the expiration date of their visa. More information is available on the OIP website – Visas webpage. </a:t>
            </a:r>
          </a:p>
          <a:p>
            <a:pPr marL="457200" indent="-457200">
              <a:spcAft>
                <a:spcPts val="600"/>
              </a:spcAft>
              <a:buFont typeface="+mj-lt"/>
              <a:buAutoNum type="arabicPeriod"/>
            </a:pPr>
            <a:endParaRPr lang="en-US" sz="3200" dirty="0">
              <a:solidFill>
                <a:schemeClr val="tx1">
                  <a:lumMod val="75000"/>
                  <a:lumOff val="25000"/>
                </a:schemeClr>
              </a:solidFill>
              <a:latin typeface="Meta Offc Pro" panose="020B0504030101020102" pitchFamily="34" charset="0"/>
            </a:endParaRPr>
          </a:p>
          <a:p>
            <a:pPr>
              <a:spcAft>
                <a:spcPts val="600"/>
              </a:spcAft>
            </a:pPr>
            <a:endParaRPr lang="en-US" sz="800" dirty="0">
              <a:solidFill>
                <a:schemeClr val="tx1">
                  <a:lumMod val="75000"/>
                  <a:lumOff val="25000"/>
                </a:schemeClr>
              </a:solidFill>
              <a:latin typeface="Meta Offc Pro" panose="020B0504030101020102" pitchFamily="34" charset="0"/>
            </a:endParaRPr>
          </a:p>
          <a:p>
            <a:endParaRPr lang="en-LB" dirty="0"/>
          </a:p>
        </p:txBody>
      </p:sp>
      <p:sp>
        <p:nvSpPr>
          <p:cNvPr id="7" name="Text Placeholder 6">
            <a:extLst>
              <a:ext uri="{FF2B5EF4-FFF2-40B4-BE49-F238E27FC236}">
                <a16:creationId xmlns:a16="http://schemas.microsoft.com/office/drawing/2014/main" id="{0272E2F7-BD9F-5A3A-5832-FB84D400662A}"/>
              </a:ext>
            </a:extLst>
          </p:cNvPr>
          <p:cNvSpPr>
            <a:spLocks noGrp="1"/>
          </p:cNvSpPr>
          <p:nvPr>
            <p:ph type="body" sz="quarter" idx="10"/>
          </p:nvPr>
        </p:nvSpPr>
        <p:spPr>
          <a:xfrm>
            <a:off x="-474296" y="2507125"/>
            <a:ext cx="25332591" cy="3209924"/>
          </a:xfrm>
        </p:spPr>
        <p:txBody>
          <a:bodyPr/>
          <a:lstStyle/>
          <a:p>
            <a:pPr algn="ctr"/>
            <a:r>
              <a:rPr lang="en-US" sz="8800" dirty="0">
                <a:latin typeface="Meta Offc Pro" panose="020B0504030101020102" pitchFamily="34" charset="0"/>
              </a:rPr>
              <a:t>Staying Legal in Lebanon</a:t>
            </a:r>
          </a:p>
          <a:p>
            <a:pPr algn="ctr"/>
            <a:r>
              <a:rPr lang="en-US" sz="8800" dirty="0">
                <a:latin typeface="Meta Offc Pro" panose="020B0504030101020102" pitchFamily="34" charset="0"/>
              </a:rPr>
              <a:t>Visas</a:t>
            </a:r>
          </a:p>
          <a:p>
            <a:endParaRPr lang="en-LB" dirty="0"/>
          </a:p>
        </p:txBody>
      </p:sp>
      <p:sp>
        <p:nvSpPr>
          <p:cNvPr id="8" name="Title 5">
            <a:extLst>
              <a:ext uri="{FF2B5EF4-FFF2-40B4-BE49-F238E27FC236}">
                <a16:creationId xmlns:a16="http://schemas.microsoft.com/office/drawing/2014/main" id="{FDB867AA-402C-4A12-8D8A-8B784E130322}"/>
              </a:ext>
            </a:extLst>
          </p:cNvPr>
          <p:cNvSpPr>
            <a:spLocks noGrp="1"/>
          </p:cNvSpPr>
          <p:nvPr>
            <p:ph type="title"/>
          </p:nvPr>
        </p:nvSpPr>
        <p:spPr>
          <a:xfrm>
            <a:off x="10880725" y="411163"/>
            <a:ext cx="13212763" cy="776287"/>
          </a:xfrm>
        </p:spPr>
        <p:txBody>
          <a:bodyPr>
            <a:normAutofit fontScale="90000"/>
          </a:bodyPr>
          <a:lstStyle/>
          <a:p>
            <a:r>
              <a:rPr lang="en-US" sz="6700" b="1" dirty="0"/>
              <a:t>Office of International Programs</a:t>
            </a:r>
            <a:r>
              <a:rPr lang="en-US" dirty="0"/>
              <a:t>​</a:t>
            </a:r>
            <a:endParaRPr lang="en-LB" dirty="0"/>
          </a:p>
        </p:txBody>
      </p:sp>
    </p:spTree>
    <p:extLst>
      <p:ext uri="{BB962C8B-B14F-4D97-AF65-F5344CB8AC3E}">
        <p14:creationId xmlns:p14="http://schemas.microsoft.com/office/powerpoint/2010/main" val="3109965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AEE3EA-CA06-8130-227C-DE9221CE0080}"/>
              </a:ext>
            </a:extLst>
          </p:cNvPr>
          <p:cNvSpPr>
            <a:spLocks noGrp="1"/>
          </p:cNvSpPr>
          <p:nvPr>
            <p:ph type="sldNum" sz="quarter" idx="4"/>
          </p:nvPr>
        </p:nvSpPr>
        <p:spPr/>
        <p:txBody>
          <a:bodyPr/>
          <a:lstStyle/>
          <a:p>
            <a:fld id="{FC28642A-7364-7B47-827D-D472795BCA48}" type="slidenum">
              <a:rPr lang="en-LB" smtClean="0"/>
              <a:pPr/>
              <a:t>5</a:t>
            </a:fld>
            <a:endParaRPr lang="en-LB"/>
          </a:p>
        </p:txBody>
      </p:sp>
      <p:sp>
        <p:nvSpPr>
          <p:cNvPr id="6" name="Text Placeholder 5">
            <a:extLst>
              <a:ext uri="{FF2B5EF4-FFF2-40B4-BE49-F238E27FC236}">
                <a16:creationId xmlns:a16="http://schemas.microsoft.com/office/drawing/2014/main" id="{0B9F0774-02A6-476B-9458-A90EAA938214}"/>
              </a:ext>
            </a:extLst>
          </p:cNvPr>
          <p:cNvSpPr>
            <a:spLocks noGrp="1"/>
          </p:cNvSpPr>
          <p:nvPr>
            <p:ph type="body" idx="1"/>
          </p:nvPr>
        </p:nvSpPr>
        <p:spPr>
          <a:xfrm>
            <a:off x="608882" y="5717049"/>
            <a:ext cx="23166234" cy="5714797"/>
          </a:xfrm>
        </p:spPr>
        <p:txBody>
          <a:bodyPr/>
          <a:lstStyle/>
          <a:p>
            <a:pPr marL="342900" indent="-342900">
              <a:spcAft>
                <a:spcPts val="600"/>
              </a:spcAft>
              <a:buClr>
                <a:srgbClr val="840032"/>
              </a:buClr>
              <a:buAutoNum type="arabicPeriod"/>
            </a:pPr>
            <a:r>
              <a:rPr lang="en-US" sz="4800" dirty="0">
                <a:solidFill>
                  <a:schemeClr val="tx1">
                    <a:lumMod val="75000"/>
                    <a:lumOff val="25000"/>
                  </a:schemeClr>
                </a:solidFill>
                <a:latin typeface="Meta Offc Pro" panose="020B0504030101020102" pitchFamily="34" charset="0"/>
              </a:rPr>
              <a:t> A student residence permit is a permit issued by General Security that allows you to study in Lebanon for a maximum of 12 months. This should be done on a yearly basis.</a:t>
            </a:r>
          </a:p>
          <a:p>
            <a:pPr>
              <a:spcAft>
                <a:spcPts val="600"/>
              </a:spcAft>
            </a:pPr>
            <a:r>
              <a:rPr lang="en-US" sz="4800" dirty="0">
                <a:solidFill>
                  <a:schemeClr val="tx1">
                    <a:lumMod val="75000"/>
                    <a:lumOff val="25000"/>
                  </a:schemeClr>
                </a:solidFill>
                <a:latin typeface="Meta Offc Pro" panose="020B0504030101020102" pitchFamily="34" charset="0"/>
              </a:rPr>
              <a:t>Degree-seeking students and/or VIS/EXCH students who are here for two consecutive terms, who have entered Lebanon on a free one-month single entry visa, are strongly </a:t>
            </a:r>
            <a:r>
              <a:rPr lang="en-US" sz="4800" b="1" dirty="0">
                <a:solidFill>
                  <a:schemeClr val="tx1">
                    <a:lumMod val="75000"/>
                    <a:lumOff val="25000"/>
                  </a:schemeClr>
                </a:solidFill>
                <a:latin typeface="Meta Offc Pro" panose="020B0504030101020102" pitchFamily="34" charset="0"/>
              </a:rPr>
              <a:t>encouraged to apply </a:t>
            </a:r>
            <a:r>
              <a:rPr lang="en-US" sz="4800" dirty="0">
                <a:solidFill>
                  <a:schemeClr val="tx1">
                    <a:lumMod val="75000"/>
                    <a:lumOff val="25000"/>
                  </a:schemeClr>
                </a:solidFill>
                <a:latin typeface="Meta Offc Pro" panose="020B0504030101020102" pitchFamily="34" charset="0"/>
              </a:rPr>
              <a:t>for a yearly student residence permit as soon as they begin their term at AUB and before their visa expires. </a:t>
            </a:r>
          </a:p>
          <a:p>
            <a:pPr marL="457200" indent="-457200">
              <a:spcAft>
                <a:spcPts val="600"/>
              </a:spcAft>
              <a:buFont typeface="+mj-lt"/>
              <a:buAutoNum type="arabicPeriod"/>
            </a:pPr>
            <a:endParaRPr lang="en-US" sz="3200" dirty="0">
              <a:solidFill>
                <a:schemeClr val="tx1">
                  <a:lumMod val="75000"/>
                  <a:lumOff val="25000"/>
                </a:schemeClr>
              </a:solidFill>
              <a:latin typeface="Meta Offc Pro" panose="020B0504030101020102" pitchFamily="34" charset="0"/>
            </a:endParaRPr>
          </a:p>
          <a:p>
            <a:pPr>
              <a:spcAft>
                <a:spcPts val="600"/>
              </a:spcAft>
            </a:pPr>
            <a:endParaRPr lang="en-US" sz="800" dirty="0">
              <a:solidFill>
                <a:schemeClr val="tx1">
                  <a:lumMod val="75000"/>
                  <a:lumOff val="25000"/>
                </a:schemeClr>
              </a:solidFill>
              <a:latin typeface="Meta Offc Pro" panose="020B0504030101020102" pitchFamily="34" charset="0"/>
            </a:endParaRPr>
          </a:p>
          <a:p>
            <a:endParaRPr lang="en-LB" dirty="0"/>
          </a:p>
        </p:txBody>
      </p:sp>
      <p:sp>
        <p:nvSpPr>
          <p:cNvPr id="7" name="Text Placeholder 6">
            <a:extLst>
              <a:ext uri="{FF2B5EF4-FFF2-40B4-BE49-F238E27FC236}">
                <a16:creationId xmlns:a16="http://schemas.microsoft.com/office/drawing/2014/main" id="{0272E2F7-BD9F-5A3A-5832-FB84D400662A}"/>
              </a:ext>
            </a:extLst>
          </p:cNvPr>
          <p:cNvSpPr>
            <a:spLocks noGrp="1"/>
          </p:cNvSpPr>
          <p:nvPr>
            <p:ph type="body" sz="quarter" idx="10"/>
          </p:nvPr>
        </p:nvSpPr>
        <p:spPr>
          <a:xfrm>
            <a:off x="-474296" y="2507125"/>
            <a:ext cx="25332591" cy="3209924"/>
          </a:xfrm>
        </p:spPr>
        <p:txBody>
          <a:bodyPr/>
          <a:lstStyle/>
          <a:p>
            <a:pPr algn="ctr"/>
            <a:r>
              <a:rPr lang="en-US" sz="8800" dirty="0">
                <a:latin typeface="Meta Offc Pro" panose="020B0504030101020102" pitchFamily="34" charset="0"/>
              </a:rPr>
              <a:t>Staying Legal in Lebanon</a:t>
            </a:r>
          </a:p>
          <a:p>
            <a:pPr algn="ctr"/>
            <a:r>
              <a:rPr lang="en-US" sz="8800" dirty="0">
                <a:latin typeface="Meta Offc Pro" panose="020B0504030101020102" pitchFamily="34" charset="0"/>
              </a:rPr>
              <a:t>Residence Permits</a:t>
            </a:r>
          </a:p>
          <a:p>
            <a:endParaRPr lang="en-LB" dirty="0"/>
          </a:p>
        </p:txBody>
      </p:sp>
      <p:sp>
        <p:nvSpPr>
          <p:cNvPr id="8" name="Title 5">
            <a:extLst>
              <a:ext uri="{FF2B5EF4-FFF2-40B4-BE49-F238E27FC236}">
                <a16:creationId xmlns:a16="http://schemas.microsoft.com/office/drawing/2014/main" id="{FDB867AA-402C-4A12-8D8A-8B784E130322}"/>
              </a:ext>
            </a:extLst>
          </p:cNvPr>
          <p:cNvSpPr>
            <a:spLocks noGrp="1"/>
          </p:cNvSpPr>
          <p:nvPr>
            <p:ph type="title"/>
          </p:nvPr>
        </p:nvSpPr>
        <p:spPr>
          <a:xfrm>
            <a:off x="10880725" y="411163"/>
            <a:ext cx="13212763" cy="776287"/>
          </a:xfrm>
        </p:spPr>
        <p:txBody>
          <a:bodyPr>
            <a:normAutofit fontScale="90000"/>
          </a:bodyPr>
          <a:lstStyle/>
          <a:p>
            <a:r>
              <a:rPr lang="en-US" sz="6700" b="1" dirty="0"/>
              <a:t>Office of International Programs</a:t>
            </a:r>
            <a:r>
              <a:rPr lang="en-US" dirty="0"/>
              <a:t>​</a:t>
            </a:r>
            <a:endParaRPr lang="en-LB" dirty="0"/>
          </a:p>
        </p:txBody>
      </p:sp>
    </p:spTree>
    <p:extLst>
      <p:ext uri="{BB962C8B-B14F-4D97-AF65-F5344CB8AC3E}">
        <p14:creationId xmlns:p14="http://schemas.microsoft.com/office/powerpoint/2010/main" val="1782535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AEE3EA-CA06-8130-227C-DE9221CE0080}"/>
              </a:ext>
            </a:extLst>
          </p:cNvPr>
          <p:cNvSpPr>
            <a:spLocks noGrp="1"/>
          </p:cNvSpPr>
          <p:nvPr>
            <p:ph type="sldNum" sz="quarter" idx="4"/>
          </p:nvPr>
        </p:nvSpPr>
        <p:spPr/>
        <p:txBody>
          <a:bodyPr/>
          <a:lstStyle/>
          <a:p>
            <a:fld id="{FC28642A-7364-7B47-827D-D472795BCA48}" type="slidenum">
              <a:rPr lang="en-LB" smtClean="0"/>
              <a:pPr/>
              <a:t>6</a:t>
            </a:fld>
            <a:endParaRPr lang="en-LB"/>
          </a:p>
        </p:txBody>
      </p:sp>
      <p:sp>
        <p:nvSpPr>
          <p:cNvPr id="6" name="Text Placeholder 5">
            <a:extLst>
              <a:ext uri="{FF2B5EF4-FFF2-40B4-BE49-F238E27FC236}">
                <a16:creationId xmlns:a16="http://schemas.microsoft.com/office/drawing/2014/main" id="{0B9F0774-02A6-476B-9458-A90EAA938214}"/>
              </a:ext>
            </a:extLst>
          </p:cNvPr>
          <p:cNvSpPr>
            <a:spLocks noGrp="1"/>
          </p:cNvSpPr>
          <p:nvPr>
            <p:ph type="body" idx="1"/>
          </p:nvPr>
        </p:nvSpPr>
        <p:spPr>
          <a:xfrm>
            <a:off x="169267" y="3835494"/>
            <a:ext cx="23166234" cy="9646942"/>
          </a:xfrm>
        </p:spPr>
        <p:txBody>
          <a:bodyPr/>
          <a:lstStyle/>
          <a:p>
            <a:pPr marL="742950" indent="-742950">
              <a:spcAft>
                <a:spcPts val="600"/>
              </a:spcAft>
              <a:buClr>
                <a:srgbClr val="840032"/>
              </a:buClr>
              <a:buFont typeface="+mj-lt"/>
              <a:buAutoNum type="arabicPeriod"/>
            </a:pPr>
            <a:r>
              <a:rPr lang="en-US" sz="3600" dirty="0">
                <a:solidFill>
                  <a:schemeClr val="tx1">
                    <a:lumMod val="75000"/>
                    <a:lumOff val="25000"/>
                  </a:schemeClr>
                </a:solidFill>
                <a:latin typeface="Meta Offc Pro" panose="020B0504030101020102" pitchFamily="34" charset="0"/>
              </a:rPr>
              <a:t> </a:t>
            </a:r>
            <a:r>
              <a:rPr lang="en-US" sz="3600" dirty="0">
                <a:solidFill>
                  <a:schemeClr val="tx1">
                    <a:lumMod val="75000"/>
                    <a:lumOff val="25000"/>
                  </a:schemeClr>
                </a:solidFill>
                <a:latin typeface="Meta Offc Pro"/>
              </a:rPr>
              <a:t>Through the </a:t>
            </a:r>
            <a:r>
              <a:rPr lang="en-US" sz="3600" b="1" dirty="0">
                <a:solidFill>
                  <a:schemeClr val="tx1">
                    <a:lumMod val="75000"/>
                    <a:lumOff val="25000"/>
                  </a:schemeClr>
                </a:solidFill>
                <a:latin typeface="Meta Offc Pro"/>
              </a:rPr>
              <a:t>regular</a:t>
            </a:r>
            <a:r>
              <a:rPr lang="en-US" sz="3600" dirty="0">
                <a:solidFill>
                  <a:schemeClr val="tx1">
                    <a:lumMod val="75000"/>
                    <a:lumOff val="25000"/>
                  </a:schemeClr>
                </a:solidFill>
                <a:latin typeface="Meta Offc Pro"/>
              </a:rPr>
              <a:t> process and under normal circumstances, residence permit applications take between 4-8 weeks to be processed. You will have to submit the application to General Security and retrieve the permit yourself. The permit itself costs </a:t>
            </a:r>
            <a:r>
              <a:rPr lang="en-US" sz="3600" dirty="0" smtClean="0">
                <a:solidFill>
                  <a:schemeClr val="tx1">
                    <a:lumMod val="75000"/>
                    <a:lumOff val="25000"/>
                  </a:schemeClr>
                </a:solidFill>
                <a:latin typeface="Meta Offc Pro"/>
              </a:rPr>
              <a:t>10,000,000 </a:t>
            </a:r>
            <a:r>
              <a:rPr lang="en-US" sz="3600" dirty="0">
                <a:solidFill>
                  <a:schemeClr val="tx1">
                    <a:lumMod val="75000"/>
                    <a:lumOff val="25000"/>
                  </a:schemeClr>
                </a:solidFill>
                <a:latin typeface="Meta Offc Pro"/>
              </a:rPr>
              <a:t>LBP plus other various expenses mounting to approximately </a:t>
            </a:r>
            <a:r>
              <a:rPr lang="en-US" sz="3600" dirty="0" smtClean="0">
                <a:solidFill>
                  <a:schemeClr val="tx1">
                    <a:lumMod val="75000"/>
                    <a:lumOff val="25000"/>
                  </a:schemeClr>
                </a:solidFill>
                <a:latin typeface="Meta Offc Pro"/>
              </a:rPr>
              <a:t>15,000,000 LBP.</a:t>
            </a:r>
            <a:endParaRPr lang="en-US" sz="3600" dirty="0">
              <a:solidFill>
                <a:schemeClr val="tx1">
                  <a:lumMod val="75000"/>
                  <a:lumOff val="25000"/>
                </a:schemeClr>
              </a:solidFill>
              <a:latin typeface="Meta Offc Pro"/>
            </a:endParaRPr>
          </a:p>
          <a:p>
            <a:pPr marL="742950" indent="-742950">
              <a:spcAft>
                <a:spcPts val="600"/>
              </a:spcAft>
              <a:buClr>
                <a:srgbClr val="840032"/>
              </a:buClr>
              <a:buFont typeface="+mj-lt"/>
              <a:buAutoNum type="arabicPeriod"/>
            </a:pPr>
            <a:r>
              <a:rPr lang="en-US" sz="3600" dirty="0">
                <a:solidFill>
                  <a:schemeClr val="tx1">
                    <a:lumMod val="75000"/>
                    <a:lumOff val="25000"/>
                  </a:schemeClr>
                </a:solidFill>
                <a:latin typeface="Meta Offc Pro"/>
              </a:rPr>
              <a:t>The </a:t>
            </a:r>
            <a:r>
              <a:rPr lang="en-US" sz="3600" b="1" dirty="0">
                <a:solidFill>
                  <a:schemeClr val="tx1">
                    <a:lumMod val="75000"/>
                    <a:lumOff val="25000"/>
                  </a:schemeClr>
                </a:solidFill>
                <a:latin typeface="Meta Offc Pro"/>
              </a:rPr>
              <a:t>OIP-assisted</a:t>
            </a:r>
            <a:r>
              <a:rPr lang="en-US" sz="3600" dirty="0">
                <a:solidFill>
                  <a:schemeClr val="tx1">
                    <a:lumMod val="75000"/>
                    <a:lumOff val="25000"/>
                  </a:schemeClr>
                </a:solidFill>
                <a:latin typeface="Meta Offc Pro"/>
              </a:rPr>
              <a:t> RP would only </a:t>
            </a:r>
            <a:r>
              <a:rPr lang="en-US" sz="3600" dirty="0" smtClean="0">
                <a:solidFill>
                  <a:schemeClr val="tx1">
                    <a:lumMod val="75000"/>
                    <a:lumOff val="25000"/>
                  </a:schemeClr>
                </a:solidFill>
                <a:latin typeface="Meta Offc Pro"/>
              </a:rPr>
              <a:t>take seven to fourteen </a:t>
            </a:r>
            <a:r>
              <a:rPr lang="en-US" sz="3600" dirty="0">
                <a:solidFill>
                  <a:schemeClr val="tx1">
                    <a:lumMod val="75000"/>
                    <a:lumOff val="25000"/>
                  </a:schemeClr>
                </a:solidFill>
                <a:latin typeface="Meta Offc Pro"/>
              </a:rPr>
              <a:t>working days and you will have to pay an </a:t>
            </a:r>
            <a:r>
              <a:rPr lang="en-US" sz="3600" b="1" dirty="0">
                <a:solidFill>
                  <a:schemeClr val="tx1">
                    <a:lumMod val="75000"/>
                    <a:lumOff val="25000"/>
                  </a:schemeClr>
                </a:solidFill>
                <a:latin typeface="Meta Offc Pro"/>
              </a:rPr>
              <a:t>extra</a:t>
            </a:r>
            <a:r>
              <a:rPr lang="en-US" sz="3600" dirty="0">
                <a:solidFill>
                  <a:schemeClr val="tx1">
                    <a:lumMod val="75000"/>
                    <a:lumOff val="25000"/>
                  </a:schemeClr>
                </a:solidFill>
                <a:latin typeface="Meta Offc Pro"/>
              </a:rPr>
              <a:t> </a:t>
            </a:r>
            <a:r>
              <a:rPr lang="en-US" sz="3600" dirty="0" smtClean="0">
                <a:solidFill>
                  <a:schemeClr val="tx1">
                    <a:lumMod val="75000"/>
                    <a:lumOff val="25000"/>
                  </a:schemeClr>
                </a:solidFill>
                <a:latin typeface="Meta Offc Pro"/>
              </a:rPr>
              <a:t>4,900,000 </a:t>
            </a:r>
            <a:r>
              <a:rPr lang="en-US" sz="3600" dirty="0">
                <a:solidFill>
                  <a:schemeClr val="tx1">
                    <a:lumMod val="75000"/>
                    <a:lumOff val="25000"/>
                  </a:schemeClr>
                </a:solidFill>
                <a:latin typeface="Meta Offc Pro"/>
              </a:rPr>
              <a:t>LBP to General Security as an expedition fee.</a:t>
            </a:r>
          </a:p>
          <a:p>
            <a:pPr>
              <a:spcAft>
                <a:spcPts val="600"/>
              </a:spcAft>
              <a:buClr>
                <a:srgbClr val="840032"/>
              </a:buClr>
            </a:pPr>
            <a:r>
              <a:rPr lang="en-US" sz="3600" dirty="0">
                <a:solidFill>
                  <a:schemeClr val="tx1">
                    <a:lumMod val="75000"/>
                    <a:lumOff val="25000"/>
                  </a:schemeClr>
                </a:solidFill>
                <a:latin typeface="Meta Offc Pro" panose="020B0504030101020102" pitchFamily="34" charset="0"/>
              </a:rPr>
              <a:t>	</a:t>
            </a:r>
            <a:r>
              <a:rPr lang="en-US" sz="3600" dirty="0" smtClean="0">
                <a:solidFill>
                  <a:schemeClr val="tx1">
                    <a:lumMod val="75000"/>
                    <a:lumOff val="25000"/>
                  </a:schemeClr>
                </a:solidFill>
                <a:latin typeface="Meta Offc Pro" panose="020B0504030101020102" pitchFamily="34" charset="0"/>
              </a:rPr>
              <a:t>a</a:t>
            </a:r>
            <a:r>
              <a:rPr lang="en-US" sz="3600" dirty="0">
                <a:solidFill>
                  <a:schemeClr val="tx1">
                    <a:lumMod val="75000"/>
                    <a:lumOff val="25000"/>
                  </a:schemeClr>
                </a:solidFill>
                <a:latin typeface="Meta Offc Pro" panose="020B0504030101020102" pitchFamily="34" charset="0"/>
              </a:rPr>
              <a:t>. First-timers will need to go in person and will require OIP’s representative to accompany them to GS. OIP can </a:t>
            </a:r>
            <a:r>
              <a:rPr lang="en-US" sz="3600" dirty="0" smtClean="0">
                <a:solidFill>
                  <a:schemeClr val="tx1">
                    <a:lumMod val="75000"/>
                    <a:lumOff val="25000"/>
                  </a:schemeClr>
                </a:solidFill>
                <a:latin typeface="Meta Offc Pro" panose="020B0504030101020102" pitchFamily="34" charset="0"/>
              </a:rPr>
              <a:t>	retrieve </a:t>
            </a:r>
            <a:r>
              <a:rPr lang="en-US" sz="3600" dirty="0">
                <a:solidFill>
                  <a:schemeClr val="tx1">
                    <a:lumMod val="75000"/>
                    <a:lumOff val="25000"/>
                  </a:schemeClr>
                </a:solidFill>
                <a:latin typeface="Meta Offc Pro" panose="020B0504030101020102" pitchFamily="34" charset="0"/>
              </a:rPr>
              <a:t>their permits for them when issued.</a:t>
            </a:r>
          </a:p>
          <a:p>
            <a:pPr>
              <a:spcAft>
                <a:spcPts val="600"/>
              </a:spcAft>
              <a:buClr>
                <a:srgbClr val="840032"/>
              </a:buClr>
            </a:pPr>
            <a:r>
              <a:rPr lang="en-US" sz="3600" dirty="0">
                <a:solidFill>
                  <a:schemeClr val="tx1">
                    <a:lumMod val="75000"/>
                    <a:lumOff val="25000"/>
                  </a:schemeClr>
                </a:solidFill>
                <a:latin typeface="Meta Offc Pro" panose="020B0504030101020102" pitchFamily="34" charset="0"/>
              </a:rPr>
              <a:t>	b. Renewing students can submit their full applications to OIP and can collect it from our office instead of going </a:t>
            </a:r>
            <a:r>
              <a:rPr lang="en-US" sz="3600" dirty="0" smtClean="0">
                <a:solidFill>
                  <a:schemeClr val="tx1">
                    <a:lumMod val="75000"/>
                    <a:lumOff val="25000"/>
                  </a:schemeClr>
                </a:solidFill>
                <a:latin typeface="Meta Offc Pro" panose="020B0504030101020102" pitchFamily="34" charset="0"/>
              </a:rPr>
              <a:t>	to General Security</a:t>
            </a:r>
          </a:p>
          <a:p>
            <a:pPr marL="742950" indent="-742950">
              <a:spcAft>
                <a:spcPts val="600"/>
              </a:spcAft>
              <a:buClr>
                <a:srgbClr val="840032"/>
              </a:buClr>
              <a:buAutoNum type="arabicPeriod" startAt="3"/>
            </a:pPr>
            <a:r>
              <a:rPr lang="en-US" sz="3600" dirty="0" smtClean="0">
                <a:solidFill>
                  <a:schemeClr val="tx1">
                    <a:lumMod val="75000"/>
                    <a:lumOff val="25000"/>
                  </a:schemeClr>
                </a:solidFill>
                <a:latin typeface="Meta Offc Pro"/>
              </a:rPr>
              <a:t>A residence permit checklist and the forms applicants need to fill out are posted on OIP’s webpage.</a:t>
            </a:r>
          </a:p>
          <a:p>
            <a:pPr marL="742950" indent="-742950">
              <a:spcAft>
                <a:spcPts val="600"/>
              </a:spcAft>
              <a:buClr>
                <a:srgbClr val="840032"/>
              </a:buClr>
              <a:buAutoNum type="arabicPeriod" startAt="3"/>
            </a:pPr>
            <a:r>
              <a:rPr lang="en-US" sz="3600" dirty="0" smtClean="0">
                <a:solidFill>
                  <a:schemeClr val="tx1">
                    <a:lumMod val="75000"/>
                    <a:lumOff val="25000"/>
                  </a:schemeClr>
                </a:solidFill>
                <a:latin typeface="Meta Offc Pro"/>
              </a:rPr>
              <a:t>OIP </a:t>
            </a:r>
            <a:r>
              <a:rPr lang="en-US" sz="3600" dirty="0">
                <a:solidFill>
                  <a:schemeClr val="tx1">
                    <a:lumMod val="75000"/>
                    <a:lumOff val="25000"/>
                  </a:schemeClr>
                </a:solidFill>
                <a:latin typeface="Meta Offc Pro"/>
              </a:rPr>
              <a:t>has no control over the process nor over the decisions taken by General Security (i.e. denying or accepting residence permit applications). However, OIP will provide full support and guidance throughout the process</a:t>
            </a:r>
            <a:r>
              <a:rPr lang="en-US" sz="3600" dirty="0" smtClean="0">
                <a:solidFill>
                  <a:schemeClr val="tx1">
                    <a:lumMod val="75000"/>
                    <a:lumOff val="25000"/>
                  </a:schemeClr>
                </a:solidFill>
                <a:latin typeface="Meta Offc Pro"/>
              </a:rPr>
              <a:t>.</a:t>
            </a:r>
          </a:p>
          <a:p>
            <a:pPr marL="742950" indent="-742950">
              <a:spcAft>
                <a:spcPts val="600"/>
              </a:spcAft>
              <a:buClr>
                <a:srgbClr val="840032"/>
              </a:buClr>
              <a:buAutoNum type="arabicPeriod" startAt="3"/>
            </a:pPr>
            <a:r>
              <a:rPr lang="en-US" sz="3600" dirty="0" smtClean="0">
                <a:solidFill>
                  <a:schemeClr val="tx1">
                    <a:lumMod val="75000"/>
                    <a:lumOff val="25000"/>
                  </a:schemeClr>
                </a:solidFill>
                <a:latin typeface="Meta Offc Pro"/>
              </a:rPr>
              <a:t>If </a:t>
            </a:r>
            <a:r>
              <a:rPr lang="en-US" sz="3600" dirty="0">
                <a:solidFill>
                  <a:schemeClr val="tx1">
                    <a:lumMod val="75000"/>
                    <a:lumOff val="25000"/>
                  </a:schemeClr>
                </a:solidFill>
                <a:latin typeface="Meta Offc Pro"/>
              </a:rPr>
              <a:t>you plan on applying for a student residence permit, make sure you comply with the Ministry of Education and Higher Education’s directives concerning </a:t>
            </a:r>
            <a:r>
              <a:rPr lang="en-US" sz="3600" dirty="0" smtClean="0">
                <a:solidFill>
                  <a:schemeClr val="tx1">
                    <a:lumMod val="75000"/>
                    <a:lumOff val="25000"/>
                  </a:schemeClr>
                </a:solidFill>
                <a:latin typeface="Meta Offc Pro"/>
              </a:rPr>
              <a:t>authentication of degrees (please </a:t>
            </a:r>
            <a:r>
              <a:rPr lang="en-US" sz="3600" dirty="0">
                <a:solidFill>
                  <a:schemeClr val="tx1">
                    <a:lumMod val="75000"/>
                    <a:lumOff val="25000"/>
                  </a:schemeClr>
                </a:solidFill>
                <a:latin typeface="Meta Offc Pro"/>
              </a:rPr>
              <a:t>refer to the welcome email you </a:t>
            </a:r>
            <a:r>
              <a:rPr lang="en-US" sz="3600" dirty="0" smtClean="0">
                <a:solidFill>
                  <a:schemeClr val="tx1">
                    <a:lumMod val="75000"/>
                    <a:lumOff val="25000"/>
                  </a:schemeClr>
                </a:solidFill>
                <a:latin typeface="Meta Offc Pro"/>
              </a:rPr>
              <a:t>received </a:t>
            </a:r>
            <a:r>
              <a:rPr lang="en-US" sz="3600" dirty="0">
                <a:solidFill>
                  <a:schemeClr val="tx1">
                    <a:lumMod val="75000"/>
                    <a:lumOff val="25000"/>
                  </a:schemeClr>
                </a:solidFill>
                <a:latin typeface="Meta Offc Pro"/>
              </a:rPr>
              <a:t>from the Registrar's and the Preparations email you received from OIP).</a:t>
            </a:r>
          </a:p>
          <a:p>
            <a:endParaRPr lang="en-LB" dirty="0"/>
          </a:p>
        </p:txBody>
      </p:sp>
      <p:sp>
        <p:nvSpPr>
          <p:cNvPr id="7" name="Text Placeholder 6">
            <a:extLst>
              <a:ext uri="{FF2B5EF4-FFF2-40B4-BE49-F238E27FC236}">
                <a16:creationId xmlns:a16="http://schemas.microsoft.com/office/drawing/2014/main" id="{0272E2F7-BD9F-5A3A-5832-FB84D400662A}"/>
              </a:ext>
            </a:extLst>
          </p:cNvPr>
          <p:cNvSpPr>
            <a:spLocks noGrp="1"/>
          </p:cNvSpPr>
          <p:nvPr>
            <p:ph type="body" sz="quarter" idx="10"/>
          </p:nvPr>
        </p:nvSpPr>
        <p:spPr>
          <a:xfrm>
            <a:off x="-474296" y="1623798"/>
            <a:ext cx="25332591" cy="3209924"/>
          </a:xfrm>
        </p:spPr>
        <p:txBody>
          <a:bodyPr/>
          <a:lstStyle/>
          <a:p>
            <a:pPr algn="ctr"/>
            <a:r>
              <a:rPr lang="en-US" sz="8800" dirty="0">
                <a:latin typeface="Meta Offc Pro" panose="020B0504030101020102" pitchFamily="34" charset="0"/>
              </a:rPr>
              <a:t>Staying Legal in Lebanon</a:t>
            </a:r>
          </a:p>
          <a:p>
            <a:pPr algn="ctr"/>
            <a:r>
              <a:rPr lang="en-US" sz="8800" dirty="0">
                <a:latin typeface="Meta Offc Pro" panose="020B0504030101020102" pitchFamily="34" charset="0"/>
              </a:rPr>
              <a:t>Residence Permits</a:t>
            </a:r>
          </a:p>
          <a:p>
            <a:endParaRPr lang="en-LB" dirty="0"/>
          </a:p>
        </p:txBody>
      </p:sp>
      <p:sp>
        <p:nvSpPr>
          <p:cNvPr id="8" name="Title 5">
            <a:extLst>
              <a:ext uri="{FF2B5EF4-FFF2-40B4-BE49-F238E27FC236}">
                <a16:creationId xmlns:a16="http://schemas.microsoft.com/office/drawing/2014/main" id="{FDB867AA-402C-4A12-8D8A-8B784E130322}"/>
              </a:ext>
            </a:extLst>
          </p:cNvPr>
          <p:cNvSpPr>
            <a:spLocks noGrp="1"/>
          </p:cNvSpPr>
          <p:nvPr>
            <p:ph type="title"/>
          </p:nvPr>
        </p:nvSpPr>
        <p:spPr>
          <a:xfrm>
            <a:off x="10880725" y="411163"/>
            <a:ext cx="13212763" cy="776287"/>
          </a:xfrm>
        </p:spPr>
        <p:txBody>
          <a:bodyPr>
            <a:normAutofit fontScale="90000"/>
          </a:bodyPr>
          <a:lstStyle/>
          <a:p>
            <a:r>
              <a:rPr lang="en-US" sz="6700" b="1" dirty="0"/>
              <a:t>Office of International Programs</a:t>
            </a:r>
            <a:r>
              <a:rPr lang="en-US" dirty="0"/>
              <a:t>​</a:t>
            </a:r>
            <a:endParaRPr lang="en-LB" dirty="0"/>
          </a:p>
        </p:txBody>
      </p:sp>
    </p:spTree>
    <p:extLst>
      <p:ext uri="{BB962C8B-B14F-4D97-AF65-F5344CB8AC3E}">
        <p14:creationId xmlns:p14="http://schemas.microsoft.com/office/powerpoint/2010/main" val="3147002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ank you.">
            <a:extLst>
              <a:ext uri="{FF2B5EF4-FFF2-40B4-BE49-F238E27FC236}">
                <a16:creationId xmlns:a16="http://schemas.microsoft.com/office/drawing/2014/main" id="{B4319C23-2995-A4C2-5E46-15A29F539897}"/>
              </a:ext>
            </a:extLst>
          </p:cNvPr>
          <p:cNvSpPr txBox="1"/>
          <p:nvPr/>
        </p:nvSpPr>
        <p:spPr>
          <a:xfrm>
            <a:off x="8125327" y="6128698"/>
            <a:ext cx="8133347" cy="7293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lgn="l">
              <a:lnSpc>
                <a:spcPct val="90000"/>
              </a:lnSpc>
              <a:defRPr sz="4500" b="1" cap="all">
                <a:solidFill>
                  <a:srgbClr val="FFFFFF"/>
                </a:solidFill>
                <a:latin typeface="Proxima Nova Rg"/>
                <a:ea typeface="Proxima Nova Rg"/>
                <a:cs typeface="Proxima Nova Rg"/>
                <a:sym typeface="Proxima Nova"/>
              </a:defRPr>
            </a:lvl1pPr>
          </a:lstStyle>
          <a:p>
            <a:pPr algn="ctr"/>
            <a:r>
              <a:rPr dirty="0">
                <a:latin typeface="Helvetica" pitchFamily="2" charset="0"/>
              </a:rPr>
              <a:t>Thank you</a:t>
            </a:r>
          </a:p>
        </p:txBody>
      </p:sp>
    </p:spTree>
    <p:extLst>
      <p:ext uri="{BB962C8B-B14F-4D97-AF65-F5344CB8AC3E}">
        <p14:creationId xmlns:p14="http://schemas.microsoft.com/office/powerpoint/2010/main" val="411291877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0_BasicColor">
  <a:themeElements>
    <a:clrScheme name="30_BasicColor">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938D70833F244298ED40A6A92C4585" ma:contentTypeVersion="3" ma:contentTypeDescription="Create a new document." ma:contentTypeScope="" ma:versionID="e12d056da384d52f9e89addc0319ade4">
  <xsd:schema xmlns:xsd="http://www.w3.org/2001/XMLSchema" xmlns:xs="http://www.w3.org/2001/XMLSchema" xmlns:p="http://schemas.microsoft.com/office/2006/metadata/properties" xmlns:ns1="http://schemas.microsoft.com/sharepoint/v3" xmlns:ns2="49f55124-d6c8-48da-a8b5-bdef1a703b20" targetNamespace="http://schemas.microsoft.com/office/2006/metadata/properties" ma:root="true" ma:fieldsID="05b36bebcc54ea9b780487e47cf07e0f" ns1:_="" ns2:_="">
    <xsd:import namespace="http://schemas.microsoft.com/sharepoint/v3"/>
    <xsd:import namespace="49f55124-d6c8-48da-a8b5-bdef1a703b2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9f55124-d6c8-48da-a8b5-bdef1a703b2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853DEE-F86C-41E8-AEC0-A78289EDF3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9f55124-d6c8-48da-a8b5-bdef1a703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918583-00DB-4903-9850-2BC8EBFA59B9}">
  <ds:schemaRefs>
    <ds:schemaRef ds:uri="http://purl.org/dc/terms/"/>
    <ds:schemaRef ds:uri="http://schemas.microsoft.com/office/2006/metadata/properties"/>
    <ds:schemaRef ds:uri="http://www.w3.org/XML/1998/namespace"/>
    <ds:schemaRef ds:uri="http://schemas.microsoft.com/office/infopath/2007/PartnerControls"/>
    <ds:schemaRef ds:uri="49f55124-d6c8-48da-a8b5-bdef1a703b20"/>
    <ds:schemaRef ds:uri="http://schemas.openxmlformats.org/package/2006/metadata/core-properties"/>
    <ds:schemaRef ds:uri="http://schemas.microsoft.com/office/2006/documentManagement/types"/>
    <ds:schemaRef ds:uri="http://schemas.microsoft.com/sharepoint/v3"/>
    <ds:schemaRef ds:uri="http://purl.org/dc/dcmitype/"/>
    <ds:schemaRef ds:uri="http://purl.org/dc/elements/1.1/"/>
  </ds:schemaRefs>
</ds:datastoreItem>
</file>

<file path=customXml/itemProps3.xml><?xml version="1.0" encoding="utf-8"?>
<ds:datastoreItem xmlns:ds="http://schemas.openxmlformats.org/officeDocument/2006/customXml" ds:itemID="{078C0BBD-04A9-4146-A448-48AEEB7487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398</TotalTime>
  <Words>647</Words>
  <Application>Microsoft Office PowerPoint</Application>
  <PresentationFormat>Custom</PresentationFormat>
  <Paragraphs>38</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Helvetica</vt:lpstr>
      <vt:lpstr>Helvetica Neue</vt:lpstr>
      <vt:lpstr>Helvetica Neue Medium</vt:lpstr>
      <vt:lpstr>Meta Offc Pro</vt:lpstr>
      <vt:lpstr>Proxima Nova</vt:lpstr>
      <vt:lpstr>Proxima Nova Rg</vt:lpstr>
      <vt:lpstr>Custom Design</vt:lpstr>
      <vt:lpstr>PowerPoint Presentation</vt:lpstr>
      <vt:lpstr>Office of International Programs​</vt:lpstr>
      <vt:lpstr>Office of International Programs​</vt:lpstr>
      <vt:lpstr>Office of International Programs​</vt:lpstr>
      <vt:lpstr>Office of International Programs​</vt:lpstr>
      <vt:lpstr>Office of International Programs​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Of International Programs</dc:creator>
  <cp:lastModifiedBy>Joseph Momdjian</cp:lastModifiedBy>
  <cp:revision>81</cp:revision>
  <dcterms:modified xsi:type="dcterms:W3CDTF">2025-06-16T05:28:03Z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0x01010065938D70833F244298ED40A6A92C4585</vt:lpwstr>
  </property>
</Properties>
</file>